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d94787577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60ee983e44f3c"/>
  </p:sldMasterIdLst>
  <p:sldIdLst>
    <p:sldId xmlns:r="http://schemas.openxmlformats.org/officeDocument/2006/relationships" id="256" r:id="R5dcaa6fe90044884"/>
    <p:sldId xmlns:r="http://schemas.openxmlformats.org/officeDocument/2006/relationships" id="257" r:id="R68cbf323f0e14715"/>
    <p:sldId xmlns:r="http://schemas.openxmlformats.org/officeDocument/2006/relationships" id="258" r:id="Rcce0415c640e4751"/>
    <p:sldId xmlns:r="http://schemas.openxmlformats.org/officeDocument/2006/relationships" id="259" r:id="R23f3b58660c04a38"/>
    <p:sldId xmlns:r="http://schemas.openxmlformats.org/officeDocument/2006/relationships" id="260" r:id="R6f93044ac7e34c73"/>
    <p:sldId xmlns:r="http://schemas.openxmlformats.org/officeDocument/2006/relationships" id="261" r:id="Rc8d03d3832364f40"/>
    <p:sldId xmlns:r="http://schemas.openxmlformats.org/officeDocument/2006/relationships" id="262" r:id="R54908c27ea5d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60ee983e44f3c" /><Relationship Type="http://schemas.openxmlformats.org/officeDocument/2006/relationships/slide" Target="/ppt/slides/slide1.xml" Id="R5dcaa6fe90044884" /><Relationship Type="http://schemas.openxmlformats.org/officeDocument/2006/relationships/slide" Target="/ppt/slides/slide2.xml" Id="R68cbf323f0e14715" /><Relationship Type="http://schemas.openxmlformats.org/officeDocument/2006/relationships/slide" Target="/ppt/slides/slide3.xml" Id="Rcce0415c640e4751" /><Relationship Type="http://schemas.openxmlformats.org/officeDocument/2006/relationships/slide" Target="/ppt/slides/slide4.xml" Id="R23f3b58660c04a38" /><Relationship Type="http://schemas.openxmlformats.org/officeDocument/2006/relationships/slide" Target="/ppt/slides/slide5.xml" Id="R6f93044ac7e34c73" /><Relationship Type="http://schemas.openxmlformats.org/officeDocument/2006/relationships/slide" Target="/ppt/slides/slide6.xml" Id="Rc8d03d3832364f40" /><Relationship Type="http://schemas.openxmlformats.org/officeDocument/2006/relationships/slide" Target="/ppt/slides/slide7.xml" Id="R54908c27ea5d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229bddf18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06b989b4f4d09" /><Relationship Type="http://schemas.openxmlformats.org/officeDocument/2006/relationships/theme" Target="/ppt/slideMasters/theme/theme1.xml" Id="Rbcd794d5ac61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06b989b4f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a1d5d85044d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403a8d1a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1a25c6a12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2c888694d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1ef997232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4a63591cf41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d8339ef6a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