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fcd5c9e4f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7401791a84c71"/>
  </p:sldMasterIdLst>
  <p:sldIdLst>
    <p:sldId xmlns:r="http://schemas.openxmlformats.org/officeDocument/2006/relationships" id="256" r:id="R5be5e9f7f03b449e"/>
    <p:sldId xmlns:r="http://schemas.openxmlformats.org/officeDocument/2006/relationships" id="257" r:id="R9f6a0c9971ed45c4"/>
    <p:sldId xmlns:r="http://schemas.openxmlformats.org/officeDocument/2006/relationships" id="258" r:id="R23d6d0d1d3a34bcd"/>
    <p:sldId xmlns:r="http://schemas.openxmlformats.org/officeDocument/2006/relationships" id="259" r:id="Re1fbb89e30f8424d"/>
    <p:sldId xmlns:r="http://schemas.openxmlformats.org/officeDocument/2006/relationships" id="260" r:id="Redbc915cea034219"/>
    <p:sldId xmlns:r="http://schemas.openxmlformats.org/officeDocument/2006/relationships" id="261" r:id="Re14dceccb2de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7401791a84c71" /><Relationship Type="http://schemas.openxmlformats.org/officeDocument/2006/relationships/slide" Target="/ppt/slides/slide1.xml" Id="R5be5e9f7f03b449e" /><Relationship Type="http://schemas.openxmlformats.org/officeDocument/2006/relationships/slide" Target="/ppt/slides/slide2.xml" Id="R9f6a0c9971ed45c4" /><Relationship Type="http://schemas.openxmlformats.org/officeDocument/2006/relationships/slide" Target="/ppt/slides/slide3.xml" Id="R23d6d0d1d3a34bcd" /><Relationship Type="http://schemas.openxmlformats.org/officeDocument/2006/relationships/slide" Target="/ppt/slides/slide4.xml" Id="Re1fbb89e30f8424d" /><Relationship Type="http://schemas.openxmlformats.org/officeDocument/2006/relationships/slide" Target="/ppt/slides/slide5.xml" Id="Redbc915cea034219" /><Relationship Type="http://schemas.openxmlformats.org/officeDocument/2006/relationships/slide" Target="/ppt/slides/slide6.xml" Id="Re14dceccb2de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5e2334a77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bcafad7594ed3" /><Relationship Type="http://schemas.openxmlformats.org/officeDocument/2006/relationships/theme" Target="/ppt/slideMasters/theme/theme1.xml" Id="R32b0b7a3a0a7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bcafad7594e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2e1922059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cc22cba5a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8e12b113545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27eb0ba83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d8aec1f77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ed5cea07b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