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9740b9402c4a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fce3111c4646c9"/>
  </p:sldMasterIdLst>
  <p:sldIdLst>
    <p:sldId xmlns:r="http://schemas.openxmlformats.org/officeDocument/2006/relationships" id="256" r:id="Rf5fa2fa9a80a42d5"/>
    <p:sldId xmlns:r="http://schemas.openxmlformats.org/officeDocument/2006/relationships" id="257" r:id="R893d3573bdfc408d"/>
    <p:sldId xmlns:r="http://schemas.openxmlformats.org/officeDocument/2006/relationships" id="258" r:id="Rbf6f637a042542e6"/>
    <p:sldId xmlns:r="http://schemas.openxmlformats.org/officeDocument/2006/relationships" id="259" r:id="Ra4e0b87e48674259"/>
    <p:sldId xmlns:r="http://schemas.openxmlformats.org/officeDocument/2006/relationships" id="260" r:id="Re620f7df9dae40b7"/>
    <p:sldId xmlns:r="http://schemas.openxmlformats.org/officeDocument/2006/relationships" id="261" r:id="R21085a222a174f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fce3111c4646c9" /><Relationship Type="http://schemas.openxmlformats.org/officeDocument/2006/relationships/slide" Target="/ppt/slides/slide1.xml" Id="Rf5fa2fa9a80a42d5" /><Relationship Type="http://schemas.openxmlformats.org/officeDocument/2006/relationships/slide" Target="/ppt/slides/slide2.xml" Id="R893d3573bdfc408d" /><Relationship Type="http://schemas.openxmlformats.org/officeDocument/2006/relationships/slide" Target="/ppt/slides/slide3.xml" Id="Rbf6f637a042542e6" /><Relationship Type="http://schemas.openxmlformats.org/officeDocument/2006/relationships/slide" Target="/ppt/slides/slide4.xml" Id="Ra4e0b87e48674259" /><Relationship Type="http://schemas.openxmlformats.org/officeDocument/2006/relationships/slide" Target="/ppt/slides/slide5.xml" Id="Re620f7df9dae40b7" /><Relationship Type="http://schemas.openxmlformats.org/officeDocument/2006/relationships/slide" Target="/ppt/slides/slide6.xml" Id="R21085a222a174f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0bef7218634d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07dc3c8eb4144" /><Relationship Type="http://schemas.openxmlformats.org/officeDocument/2006/relationships/theme" Target="/ppt/slideMasters/theme/theme1.xml" Id="R2786ef83138544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d07dc3c8eb41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6ca33d5784c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1ddb6f17940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6911833b44f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3269196954e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7d29208924c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c2e6f9e4e4b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