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9586672d9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4ab3729524524"/>
  </p:sldMasterIdLst>
  <p:sldIdLst>
    <p:sldId xmlns:r="http://schemas.openxmlformats.org/officeDocument/2006/relationships" id="256" r:id="R8a8260884aeb4405"/>
    <p:sldId xmlns:r="http://schemas.openxmlformats.org/officeDocument/2006/relationships" id="257" r:id="Rb5179ba5abf543d3"/>
    <p:sldId xmlns:r="http://schemas.openxmlformats.org/officeDocument/2006/relationships" id="258" r:id="R6dd090067b9c4f36"/>
    <p:sldId xmlns:r="http://schemas.openxmlformats.org/officeDocument/2006/relationships" id="259" r:id="R76639eedf1694a0b"/>
    <p:sldId xmlns:r="http://schemas.openxmlformats.org/officeDocument/2006/relationships" id="260" r:id="R69211d5e245a4256"/>
    <p:sldId xmlns:r="http://schemas.openxmlformats.org/officeDocument/2006/relationships" id="261" r:id="R0e8af1f5db59472c"/>
    <p:sldId xmlns:r="http://schemas.openxmlformats.org/officeDocument/2006/relationships" id="262" r:id="R4c5eb52a0308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4ab3729524524" /><Relationship Type="http://schemas.openxmlformats.org/officeDocument/2006/relationships/slide" Target="/ppt/slides/slide1.xml" Id="R8a8260884aeb4405" /><Relationship Type="http://schemas.openxmlformats.org/officeDocument/2006/relationships/slide" Target="/ppt/slides/slide2.xml" Id="Rb5179ba5abf543d3" /><Relationship Type="http://schemas.openxmlformats.org/officeDocument/2006/relationships/slide" Target="/ppt/slides/slide3.xml" Id="R6dd090067b9c4f36" /><Relationship Type="http://schemas.openxmlformats.org/officeDocument/2006/relationships/slide" Target="/ppt/slides/slide4.xml" Id="R76639eedf1694a0b" /><Relationship Type="http://schemas.openxmlformats.org/officeDocument/2006/relationships/slide" Target="/ppt/slides/slide5.xml" Id="R69211d5e245a4256" /><Relationship Type="http://schemas.openxmlformats.org/officeDocument/2006/relationships/slide" Target="/ppt/slides/slide6.xml" Id="R0e8af1f5db59472c" /><Relationship Type="http://schemas.openxmlformats.org/officeDocument/2006/relationships/slide" Target="/ppt/slides/slide7.xml" Id="R4c5eb52a0308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c4ff82263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d6d8ef2aa47d6" /><Relationship Type="http://schemas.openxmlformats.org/officeDocument/2006/relationships/theme" Target="/ppt/slideMasters/theme/theme1.xml" Id="R6ad22a781d0540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cd6d8ef2aa47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0d1178dfa4d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0fde44baa4f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f591c797649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9a99eb63a47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88ee6760e41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1dd167e2b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a8a9d6e2c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B.EYESUMMIT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B.EYESUMMIT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B.EYESUMMIT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B.EYESUMMIT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B.EYESUMMIT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B.EYESUMMIT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838 702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B.EYESUMMIT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ØYE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B.EYESUMMIT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Bjørnar Øye, Dramsvegen 502A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9014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934 922 913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B.EYESUMMIT AS</a:t>
            </a:r>
          </a:p>
        </p:txBody>
      </p:sp>
    </p:spTree>
  </p:cSld>
  <p:clrMapOvr>
    <a:masterClrMapping xmlns:a="http://schemas.openxmlformats.org/drawingml/2006/main"/>
  </p:clrMapOvr>
</p:sld>
</file>