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13628a0f346430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16568ba1c7b4aec"/>
  </p:sldMasterIdLst>
  <p:sldIdLst>
    <p:sldId xmlns:r="http://schemas.openxmlformats.org/officeDocument/2006/relationships" id="256" r:id="R8440f9aa14aa4bee"/>
    <p:sldId xmlns:r="http://schemas.openxmlformats.org/officeDocument/2006/relationships" id="257" r:id="Refebafb7a8e3404c"/>
    <p:sldId xmlns:r="http://schemas.openxmlformats.org/officeDocument/2006/relationships" id="258" r:id="R884b5badc9b84cf8"/>
    <p:sldId xmlns:r="http://schemas.openxmlformats.org/officeDocument/2006/relationships" id="259" r:id="R6273177cd4d34958"/>
    <p:sldId xmlns:r="http://schemas.openxmlformats.org/officeDocument/2006/relationships" id="260" r:id="R01448e793835424f"/>
    <p:sldId xmlns:r="http://schemas.openxmlformats.org/officeDocument/2006/relationships" id="261" r:id="Ra3a1d2c777f940f4"/>
    <p:sldId xmlns:r="http://schemas.openxmlformats.org/officeDocument/2006/relationships" id="262" r:id="R86abbdbebcf8430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6568ba1c7b4aec" /><Relationship Type="http://schemas.openxmlformats.org/officeDocument/2006/relationships/slide" Target="/ppt/slides/slide1.xml" Id="R8440f9aa14aa4bee" /><Relationship Type="http://schemas.openxmlformats.org/officeDocument/2006/relationships/slide" Target="/ppt/slides/slide2.xml" Id="Refebafb7a8e3404c" /><Relationship Type="http://schemas.openxmlformats.org/officeDocument/2006/relationships/slide" Target="/ppt/slides/slide3.xml" Id="R884b5badc9b84cf8" /><Relationship Type="http://schemas.openxmlformats.org/officeDocument/2006/relationships/slide" Target="/ppt/slides/slide4.xml" Id="R6273177cd4d34958" /><Relationship Type="http://schemas.openxmlformats.org/officeDocument/2006/relationships/slide" Target="/ppt/slides/slide5.xml" Id="R01448e793835424f" /><Relationship Type="http://schemas.openxmlformats.org/officeDocument/2006/relationships/slide" Target="/ppt/slides/slide6.xml" Id="Ra3a1d2c777f940f4" /><Relationship Type="http://schemas.openxmlformats.org/officeDocument/2006/relationships/slide" Target="/ppt/slides/slide7.xml" Id="R86abbdbebcf8430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33e36dfe75443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70a6000ff44d8a" /><Relationship Type="http://schemas.openxmlformats.org/officeDocument/2006/relationships/theme" Target="/ppt/slideMasters/theme/theme1.xml" Id="Rd1c7bfb430214b3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a70a6000ff44d8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7c67a0f25746e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fe44d5d60d437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dd62346c08438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cbcac3d5cc428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9c966ce4a441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93ef70cc42429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d1d0f5666d447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NITWIT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NITWIT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NITWIT HOLDING AS ble etablert [år] og holder til i Harstad.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NITWIT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NITWIT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NITWIT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1 030 000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NITWIT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ALEXANDER UHRE MIKKELSEN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NITWIT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Gullhaugen alle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9406 Harstad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934 809 521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NITWIT HOLDING AS</a:t>
            </a:r>
          </a:p>
        </p:txBody>
      </p:sp>
    </p:spTree>
  </p:cSld>
  <p:clrMapOvr>
    <a:masterClrMapping xmlns:a="http://schemas.openxmlformats.org/drawingml/2006/main"/>
  </p:clrMapOvr>
</p:sld>
</file>