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1885f7525646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02e3ce6fd4530"/>
  </p:sldMasterIdLst>
  <p:sldIdLst>
    <p:sldId xmlns:r="http://schemas.openxmlformats.org/officeDocument/2006/relationships" id="256" r:id="R059304179c1d46e7"/>
    <p:sldId xmlns:r="http://schemas.openxmlformats.org/officeDocument/2006/relationships" id="257" r:id="Rf1454c0d1e674110"/>
    <p:sldId xmlns:r="http://schemas.openxmlformats.org/officeDocument/2006/relationships" id="258" r:id="R933781921f194914"/>
    <p:sldId xmlns:r="http://schemas.openxmlformats.org/officeDocument/2006/relationships" id="259" r:id="R8987cd9602594075"/>
    <p:sldId xmlns:r="http://schemas.openxmlformats.org/officeDocument/2006/relationships" id="260" r:id="R4c57b17833954a1b"/>
    <p:sldId xmlns:r="http://schemas.openxmlformats.org/officeDocument/2006/relationships" id="261" r:id="R581c7dc942264fe8"/>
    <p:sldId xmlns:r="http://schemas.openxmlformats.org/officeDocument/2006/relationships" id="262" r:id="R94ce0c3de46f4b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02e3ce6fd4530" /><Relationship Type="http://schemas.openxmlformats.org/officeDocument/2006/relationships/slide" Target="/ppt/slides/slide1.xml" Id="R059304179c1d46e7" /><Relationship Type="http://schemas.openxmlformats.org/officeDocument/2006/relationships/slide" Target="/ppt/slides/slide2.xml" Id="Rf1454c0d1e674110" /><Relationship Type="http://schemas.openxmlformats.org/officeDocument/2006/relationships/slide" Target="/ppt/slides/slide3.xml" Id="R933781921f194914" /><Relationship Type="http://schemas.openxmlformats.org/officeDocument/2006/relationships/slide" Target="/ppt/slides/slide4.xml" Id="R8987cd9602594075" /><Relationship Type="http://schemas.openxmlformats.org/officeDocument/2006/relationships/slide" Target="/ppt/slides/slide5.xml" Id="R4c57b17833954a1b" /><Relationship Type="http://schemas.openxmlformats.org/officeDocument/2006/relationships/slide" Target="/ppt/slides/slide6.xml" Id="R581c7dc942264fe8" /><Relationship Type="http://schemas.openxmlformats.org/officeDocument/2006/relationships/slide" Target="/ppt/slides/slide7.xml" Id="R94ce0c3de46f4b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94554bee6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20aa7cbc94e60" /><Relationship Type="http://schemas.openxmlformats.org/officeDocument/2006/relationships/theme" Target="/ppt/slideMasters/theme/theme1.xml" Id="R555095c2c5b3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20aa7cbc94e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301aeb80c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41346db7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b1fb5f8b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8ed19c5fd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d3cdf15449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8655432b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bf7f4f144d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MYCO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30 760 649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31 660 649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MYKJÅLAND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Skolebakken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934 592 425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MYCO HOLDING AS</a:t>
            </a:r>
          </a:p>
        </p:txBody>
      </p:sp>
    </p:spTree>
  </p:cSld>
  <p:clrMapOvr>
    <a:masterClrMapping xmlns:a="http://schemas.openxmlformats.org/drawingml/2006/main"/>
  </p:clrMapOvr>
</p:sld>
</file>