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f26df99a98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f25ee9eb3a4adc"/>
  </p:sldMasterIdLst>
  <p:sldIdLst>
    <p:sldId xmlns:r="http://schemas.openxmlformats.org/officeDocument/2006/relationships" id="256" r:id="Ra42744d45eba4be5"/>
    <p:sldId xmlns:r="http://schemas.openxmlformats.org/officeDocument/2006/relationships" id="257" r:id="Rd55269f70cfe479f"/>
    <p:sldId xmlns:r="http://schemas.openxmlformats.org/officeDocument/2006/relationships" id="258" r:id="Rc4c249ab4e5045ee"/>
    <p:sldId xmlns:r="http://schemas.openxmlformats.org/officeDocument/2006/relationships" id="259" r:id="R957f644f21d34c9b"/>
    <p:sldId xmlns:r="http://schemas.openxmlformats.org/officeDocument/2006/relationships" id="260" r:id="R6e0d0085f4d84d4a"/>
    <p:sldId xmlns:r="http://schemas.openxmlformats.org/officeDocument/2006/relationships" id="261" r:id="Rbcd339502a6648f9"/>
    <p:sldId xmlns:r="http://schemas.openxmlformats.org/officeDocument/2006/relationships" id="262" r:id="R6abb34ef3df041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25ee9eb3a4adc" /><Relationship Type="http://schemas.openxmlformats.org/officeDocument/2006/relationships/slide" Target="/ppt/slides/slide1.xml" Id="Ra42744d45eba4be5" /><Relationship Type="http://schemas.openxmlformats.org/officeDocument/2006/relationships/slide" Target="/ppt/slides/slide2.xml" Id="Rd55269f70cfe479f" /><Relationship Type="http://schemas.openxmlformats.org/officeDocument/2006/relationships/slide" Target="/ppt/slides/slide3.xml" Id="Rc4c249ab4e5045ee" /><Relationship Type="http://schemas.openxmlformats.org/officeDocument/2006/relationships/slide" Target="/ppt/slides/slide4.xml" Id="R957f644f21d34c9b" /><Relationship Type="http://schemas.openxmlformats.org/officeDocument/2006/relationships/slide" Target="/ppt/slides/slide5.xml" Id="R6e0d0085f4d84d4a" /><Relationship Type="http://schemas.openxmlformats.org/officeDocument/2006/relationships/slide" Target="/ppt/slides/slide6.xml" Id="Rbcd339502a6648f9" /><Relationship Type="http://schemas.openxmlformats.org/officeDocument/2006/relationships/slide" Target="/ppt/slides/slide7.xml" Id="R6abb34ef3df041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7ef49b36246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1c48710bc42f9" /><Relationship Type="http://schemas.openxmlformats.org/officeDocument/2006/relationships/theme" Target="/ppt/slideMasters/theme/theme1.xml" Id="R345699f62eb942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1c48710bc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a1caf861f47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1b9c85de144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0135bc37743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e3f415ea24e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f902b3d5840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309b059324f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f888e66424c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BYGGTORGET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BYGGTORGET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19 251 118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−263 069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13 149 838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