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c385108d341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622b391534954"/>
  </p:sldMasterIdLst>
  <p:sldIdLst>
    <p:sldId xmlns:r="http://schemas.openxmlformats.org/officeDocument/2006/relationships" id="256" r:id="R014e9838ba84443a"/>
    <p:sldId xmlns:r="http://schemas.openxmlformats.org/officeDocument/2006/relationships" id="257" r:id="Rb88900670b0147a0"/>
    <p:sldId xmlns:r="http://schemas.openxmlformats.org/officeDocument/2006/relationships" id="258" r:id="R719d8188a9d44a77"/>
    <p:sldId xmlns:r="http://schemas.openxmlformats.org/officeDocument/2006/relationships" id="259" r:id="R4ea201bc850542c2"/>
    <p:sldId xmlns:r="http://schemas.openxmlformats.org/officeDocument/2006/relationships" id="260" r:id="R15894deaa5ea47f6"/>
    <p:sldId xmlns:r="http://schemas.openxmlformats.org/officeDocument/2006/relationships" id="261" r:id="Rfb77e109741c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622b391534954" /><Relationship Type="http://schemas.openxmlformats.org/officeDocument/2006/relationships/slide" Target="/ppt/slides/slide1.xml" Id="R014e9838ba84443a" /><Relationship Type="http://schemas.openxmlformats.org/officeDocument/2006/relationships/slide" Target="/ppt/slides/slide2.xml" Id="Rb88900670b0147a0" /><Relationship Type="http://schemas.openxmlformats.org/officeDocument/2006/relationships/slide" Target="/ppt/slides/slide3.xml" Id="R719d8188a9d44a77" /><Relationship Type="http://schemas.openxmlformats.org/officeDocument/2006/relationships/slide" Target="/ppt/slides/slide4.xml" Id="R4ea201bc850542c2" /><Relationship Type="http://schemas.openxmlformats.org/officeDocument/2006/relationships/slide" Target="/ppt/slides/slide5.xml" Id="R15894deaa5ea47f6" /><Relationship Type="http://schemas.openxmlformats.org/officeDocument/2006/relationships/slide" Target="/ppt/slides/slide6.xml" Id="Rfb77e109741c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42fcd33b640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c0d20e9c943fc" /><Relationship Type="http://schemas.openxmlformats.org/officeDocument/2006/relationships/theme" Target="/ppt/slideMasters/theme/theme1.xml" Id="Rc6184228a3ea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c0d20e9c9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faf3177048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6daf92fd0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ebf6e28eb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4975f69f44f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067296c146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5ee6865e6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TANDBERG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REVISJON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2 822 300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3 055 546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934 147 413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