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462852b5884d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01335702674a5f"/>
  </p:sldMasterIdLst>
  <p:sldIdLst>
    <p:sldId xmlns:r="http://schemas.openxmlformats.org/officeDocument/2006/relationships" id="256" r:id="R61c01924e2cf4696"/>
    <p:sldId xmlns:r="http://schemas.openxmlformats.org/officeDocument/2006/relationships" id="257" r:id="R17792cf788f74eec"/>
    <p:sldId xmlns:r="http://schemas.openxmlformats.org/officeDocument/2006/relationships" id="258" r:id="R5bc0d143c7984ac2"/>
    <p:sldId xmlns:r="http://schemas.openxmlformats.org/officeDocument/2006/relationships" id="259" r:id="R0a563508061e448f"/>
    <p:sldId xmlns:r="http://schemas.openxmlformats.org/officeDocument/2006/relationships" id="260" r:id="R2f4fcbdbc9ab49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1335702674a5f" /><Relationship Type="http://schemas.openxmlformats.org/officeDocument/2006/relationships/slide" Target="/ppt/slides/slide1.xml" Id="R61c01924e2cf4696" /><Relationship Type="http://schemas.openxmlformats.org/officeDocument/2006/relationships/slide" Target="/ppt/slides/slide2.xml" Id="R17792cf788f74eec" /><Relationship Type="http://schemas.openxmlformats.org/officeDocument/2006/relationships/slide" Target="/ppt/slides/slide3.xml" Id="R5bc0d143c7984ac2" /><Relationship Type="http://schemas.openxmlformats.org/officeDocument/2006/relationships/slide" Target="/ppt/slides/slide4.xml" Id="R0a563508061e448f" /><Relationship Type="http://schemas.openxmlformats.org/officeDocument/2006/relationships/slide" Target="/ppt/slides/slide5.xml" Id="R2f4fcbdbc9ab49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b720162b942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a4f59f9bd4372" /><Relationship Type="http://schemas.openxmlformats.org/officeDocument/2006/relationships/theme" Target="/ppt/slideMasters/theme/theme1.xml" Id="Rdf208c3e702f44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2a4f59f9bd43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73dd8da3e48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9053598bd4f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4aaee743543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be9f3f7ff45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fef98ae6346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THOMAS W. PETTERSEN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THOMAS W. PETTERSEN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Høybyveien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933 972 747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