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97c809534344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03560e94004775"/>
  </p:sldMasterIdLst>
  <p:sldIdLst>
    <p:sldId xmlns:r="http://schemas.openxmlformats.org/officeDocument/2006/relationships" id="256" r:id="R0cba3d160ccd4e28"/>
    <p:sldId xmlns:r="http://schemas.openxmlformats.org/officeDocument/2006/relationships" id="257" r:id="R0c9ef6f3b7d94492"/>
    <p:sldId xmlns:r="http://schemas.openxmlformats.org/officeDocument/2006/relationships" id="258" r:id="R0d2d0a20832549f4"/>
    <p:sldId xmlns:r="http://schemas.openxmlformats.org/officeDocument/2006/relationships" id="259" r:id="Rbec109d5608b472f"/>
    <p:sldId xmlns:r="http://schemas.openxmlformats.org/officeDocument/2006/relationships" id="260" r:id="R7caaacf3e1d44bf8"/>
    <p:sldId xmlns:r="http://schemas.openxmlformats.org/officeDocument/2006/relationships" id="261" r:id="R1db4650a20ad4b13"/>
    <p:sldId xmlns:r="http://schemas.openxmlformats.org/officeDocument/2006/relationships" id="262" r:id="Rbf4c1f513ef445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03560e94004775" /><Relationship Type="http://schemas.openxmlformats.org/officeDocument/2006/relationships/slide" Target="/ppt/slides/slide1.xml" Id="R0cba3d160ccd4e28" /><Relationship Type="http://schemas.openxmlformats.org/officeDocument/2006/relationships/slide" Target="/ppt/slides/slide2.xml" Id="R0c9ef6f3b7d94492" /><Relationship Type="http://schemas.openxmlformats.org/officeDocument/2006/relationships/slide" Target="/ppt/slides/slide3.xml" Id="R0d2d0a20832549f4" /><Relationship Type="http://schemas.openxmlformats.org/officeDocument/2006/relationships/slide" Target="/ppt/slides/slide4.xml" Id="Rbec109d5608b472f" /><Relationship Type="http://schemas.openxmlformats.org/officeDocument/2006/relationships/slide" Target="/ppt/slides/slide5.xml" Id="R7caaacf3e1d44bf8" /><Relationship Type="http://schemas.openxmlformats.org/officeDocument/2006/relationships/slide" Target="/ppt/slides/slide6.xml" Id="R1db4650a20ad4b13" /><Relationship Type="http://schemas.openxmlformats.org/officeDocument/2006/relationships/slide" Target="/ppt/slides/slide7.xml" Id="Rbf4c1f513ef445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8d0e27712b4c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e4cc662ba4554" /><Relationship Type="http://schemas.openxmlformats.org/officeDocument/2006/relationships/theme" Target="/ppt/slideMasters/theme/theme1.xml" Id="Rd726b2ac69924a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5e4cc662ba45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7ec20b8d744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b596520084a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3b54f7b8049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608a072e848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e84c325f54c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8fa1fc53c4f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d3e4c90514b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I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16 794 100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16 945 400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