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b816f053f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b66ba757d64204"/>
  </p:sldMasterIdLst>
  <p:sldIdLst>
    <p:sldId xmlns:r="http://schemas.openxmlformats.org/officeDocument/2006/relationships" id="256" r:id="Rb6accac78a2f4f64"/>
    <p:sldId xmlns:r="http://schemas.openxmlformats.org/officeDocument/2006/relationships" id="257" r:id="R0a5e72bced7e4ab6"/>
    <p:sldId xmlns:r="http://schemas.openxmlformats.org/officeDocument/2006/relationships" id="258" r:id="Rb6fb6d96e5274719"/>
    <p:sldId xmlns:r="http://schemas.openxmlformats.org/officeDocument/2006/relationships" id="259" r:id="R34bb4e286cc741f6"/>
    <p:sldId xmlns:r="http://schemas.openxmlformats.org/officeDocument/2006/relationships" id="260" r:id="Re1208fbfe768469f"/>
    <p:sldId xmlns:r="http://schemas.openxmlformats.org/officeDocument/2006/relationships" id="261" r:id="R1e854e772563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66ba757d64204" /><Relationship Type="http://schemas.openxmlformats.org/officeDocument/2006/relationships/slide" Target="/ppt/slides/slide1.xml" Id="Rb6accac78a2f4f64" /><Relationship Type="http://schemas.openxmlformats.org/officeDocument/2006/relationships/slide" Target="/ppt/slides/slide2.xml" Id="R0a5e72bced7e4ab6" /><Relationship Type="http://schemas.openxmlformats.org/officeDocument/2006/relationships/slide" Target="/ppt/slides/slide3.xml" Id="Rb6fb6d96e5274719" /><Relationship Type="http://schemas.openxmlformats.org/officeDocument/2006/relationships/slide" Target="/ppt/slides/slide4.xml" Id="R34bb4e286cc741f6" /><Relationship Type="http://schemas.openxmlformats.org/officeDocument/2006/relationships/slide" Target="/ppt/slides/slide5.xml" Id="Re1208fbfe768469f" /><Relationship Type="http://schemas.openxmlformats.org/officeDocument/2006/relationships/slide" Target="/ppt/slides/slide6.xml" Id="R1e854e772563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f94caa281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7133286af4d74" /><Relationship Type="http://schemas.openxmlformats.org/officeDocument/2006/relationships/theme" Target="/ppt/slideMasters/theme/theme1.xml" Id="R59b8955411db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7133286af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04b1d71ca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fcc061687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819a8d8a948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ae9021bed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a0292189c40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d281a3ca349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