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1a45f38f14f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79646091a4d33"/>
  </p:sldMasterIdLst>
  <p:sldIdLst>
    <p:sldId xmlns:r="http://schemas.openxmlformats.org/officeDocument/2006/relationships" id="256" r:id="Rad6eb9406d8441d2"/>
    <p:sldId xmlns:r="http://schemas.openxmlformats.org/officeDocument/2006/relationships" id="257" r:id="R1d906b26a5c44c4c"/>
    <p:sldId xmlns:r="http://schemas.openxmlformats.org/officeDocument/2006/relationships" id="258" r:id="Re7ca7b53c7ff4843"/>
    <p:sldId xmlns:r="http://schemas.openxmlformats.org/officeDocument/2006/relationships" id="259" r:id="R36aa94ee43d7408f"/>
    <p:sldId xmlns:r="http://schemas.openxmlformats.org/officeDocument/2006/relationships" id="260" r:id="R764897c7dc9242be"/>
    <p:sldId xmlns:r="http://schemas.openxmlformats.org/officeDocument/2006/relationships" id="261" r:id="R18a3365261df45bd"/>
    <p:sldId xmlns:r="http://schemas.openxmlformats.org/officeDocument/2006/relationships" id="262" r:id="Rfbaa6ae78b9c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79646091a4d33" /><Relationship Type="http://schemas.openxmlformats.org/officeDocument/2006/relationships/slide" Target="/ppt/slides/slide1.xml" Id="Rad6eb9406d8441d2" /><Relationship Type="http://schemas.openxmlformats.org/officeDocument/2006/relationships/slide" Target="/ppt/slides/slide2.xml" Id="R1d906b26a5c44c4c" /><Relationship Type="http://schemas.openxmlformats.org/officeDocument/2006/relationships/slide" Target="/ppt/slides/slide3.xml" Id="Re7ca7b53c7ff4843" /><Relationship Type="http://schemas.openxmlformats.org/officeDocument/2006/relationships/slide" Target="/ppt/slides/slide4.xml" Id="R36aa94ee43d7408f" /><Relationship Type="http://schemas.openxmlformats.org/officeDocument/2006/relationships/slide" Target="/ppt/slides/slide5.xml" Id="R764897c7dc9242be" /><Relationship Type="http://schemas.openxmlformats.org/officeDocument/2006/relationships/slide" Target="/ppt/slides/slide6.xml" Id="R18a3365261df45bd" /><Relationship Type="http://schemas.openxmlformats.org/officeDocument/2006/relationships/slide" Target="/ppt/slides/slide7.xml" Id="Rfbaa6ae78b9c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c388ca579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2bfb6393941de" /><Relationship Type="http://schemas.openxmlformats.org/officeDocument/2006/relationships/theme" Target="/ppt/slideMasters/theme/theme1.xml" Id="R00a7101b712f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2bfb63939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ea87fe252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013aafc2e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87c2fe3c3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23e9456ec4b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5e7cb6e4445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36b242df34d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4a5cbe0e8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RANBO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1 140 137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KJERSTI RANDEBERG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Goastemmen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933 276 708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