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fb613a5c14a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fb71e940b4380"/>
  </p:sldMasterIdLst>
  <p:sldIdLst>
    <p:sldId xmlns:r="http://schemas.openxmlformats.org/officeDocument/2006/relationships" id="256" r:id="R8b9fdf0b541649e2"/>
    <p:sldId xmlns:r="http://schemas.openxmlformats.org/officeDocument/2006/relationships" id="257" r:id="R0811846dd3ec4395"/>
    <p:sldId xmlns:r="http://schemas.openxmlformats.org/officeDocument/2006/relationships" id="258" r:id="R6442413d27b545d4"/>
    <p:sldId xmlns:r="http://schemas.openxmlformats.org/officeDocument/2006/relationships" id="259" r:id="Ra9df17b8297f4f2b"/>
    <p:sldId xmlns:r="http://schemas.openxmlformats.org/officeDocument/2006/relationships" id="260" r:id="Rd5ab967604294f9b"/>
    <p:sldId xmlns:r="http://schemas.openxmlformats.org/officeDocument/2006/relationships" id="261" r:id="Redf707a51ff549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fb71e940b4380" /><Relationship Type="http://schemas.openxmlformats.org/officeDocument/2006/relationships/slide" Target="/ppt/slides/slide1.xml" Id="R8b9fdf0b541649e2" /><Relationship Type="http://schemas.openxmlformats.org/officeDocument/2006/relationships/slide" Target="/ppt/slides/slide2.xml" Id="R0811846dd3ec4395" /><Relationship Type="http://schemas.openxmlformats.org/officeDocument/2006/relationships/slide" Target="/ppt/slides/slide3.xml" Id="R6442413d27b545d4" /><Relationship Type="http://schemas.openxmlformats.org/officeDocument/2006/relationships/slide" Target="/ppt/slides/slide4.xml" Id="Ra9df17b8297f4f2b" /><Relationship Type="http://schemas.openxmlformats.org/officeDocument/2006/relationships/slide" Target="/ppt/slides/slide5.xml" Id="Rd5ab967604294f9b" /><Relationship Type="http://schemas.openxmlformats.org/officeDocument/2006/relationships/slide" Target="/ppt/slides/slide6.xml" Id="Redf707a51ff549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6efdaf68246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e7d39a8641e6" /><Relationship Type="http://schemas.openxmlformats.org/officeDocument/2006/relationships/theme" Target="/ppt/slideMasters/theme/theme1.xml" Id="R776d21dccc72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ae7d39a86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d1c96d92b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748af7226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1000f77c8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5fbc61c934e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4156d7a9f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d4b0d5638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Goastemmen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RANBO AS</a:t>
            </a:r>
          </a:p>
        </p:txBody>
      </p:sp>
    </p:spTree>
  </p:cSld>
  <p:clrMapOvr>
    <a:masterClrMapping xmlns:a="http://schemas.openxmlformats.org/drawingml/2006/main"/>
  </p:clrMapOvr>
</p:sld>
</file>