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c768cf425a4b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5d151c0cc44f5d"/>
  </p:sldMasterIdLst>
  <p:sldIdLst>
    <p:sldId xmlns:r="http://schemas.openxmlformats.org/officeDocument/2006/relationships" id="256" r:id="Rdac8d72546c04f54"/>
    <p:sldId xmlns:r="http://schemas.openxmlformats.org/officeDocument/2006/relationships" id="257" r:id="R70ae2417a88e4a79"/>
    <p:sldId xmlns:r="http://schemas.openxmlformats.org/officeDocument/2006/relationships" id="258" r:id="R815a09f6706940b9"/>
    <p:sldId xmlns:r="http://schemas.openxmlformats.org/officeDocument/2006/relationships" id="259" r:id="R71cd9333b7824206"/>
    <p:sldId xmlns:r="http://schemas.openxmlformats.org/officeDocument/2006/relationships" id="260" r:id="Rd4192fff587c4911"/>
    <p:sldId xmlns:r="http://schemas.openxmlformats.org/officeDocument/2006/relationships" id="261" r:id="R5e212ec108cb43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5d151c0cc44f5d" /><Relationship Type="http://schemas.openxmlformats.org/officeDocument/2006/relationships/slide" Target="/ppt/slides/slide1.xml" Id="Rdac8d72546c04f54" /><Relationship Type="http://schemas.openxmlformats.org/officeDocument/2006/relationships/slide" Target="/ppt/slides/slide2.xml" Id="R70ae2417a88e4a79" /><Relationship Type="http://schemas.openxmlformats.org/officeDocument/2006/relationships/slide" Target="/ppt/slides/slide3.xml" Id="R815a09f6706940b9" /><Relationship Type="http://schemas.openxmlformats.org/officeDocument/2006/relationships/slide" Target="/ppt/slides/slide4.xml" Id="R71cd9333b7824206" /><Relationship Type="http://schemas.openxmlformats.org/officeDocument/2006/relationships/slide" Target="/ppt/slides/slide5.xml" Id="Rd4192fff587c4911" /><Relationship Type="http://schemas.openxmlformats.org/officeDocument/2006/relationships/slide" Target="/ppt/slides/slide6.xml" Id="R5e212ec108cb43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4115067b8b4a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f6ae58507e4783" /><Relationship Type="http://schemas.openxmlformats.org/officeDocument/2006/relationships/theme" Target="/ppt/slideMasters/theme/theme1.xml" Id="Re7c96d0708c649d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f6ae58507e47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d98e0e9a8f4a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2f988e16d84b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192d15711440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4461af11d742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ae98fca02843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3d2ad4c9b64f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MESTERGRUPPEN BOLIGPARTNER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MESTERGRUPPEN BOLIGPARTNER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MESTERGRUPPEN BOLIGPARTNER AS ble etablert [år] og holder til i 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MESTERGRUPPEN BOLIGPARTNER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MESTERGRUPPEN BOLIGPARTNER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MESTERGRUPPEN BOLIGPARTNER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27 889 303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−11 820 920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−9 769 365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34 035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43 353 590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MESTERGRUPPEN BOLIGPARTNER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Parkgata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2317 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post@boligpartner.no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www.boligpartner.no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933 224 813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MESTERGRUPPEN BOLIGPARTNER AS</a:t>
            </a:r>
          </a:p>
        </p:txBody>
      </p:sp>
    </p:spTree>
  </p:cSld>
  <p:clrMapOvr>
    <a:masterClrMapping xmlns:a="http://schemas.openxmlformats.org/drawingml/2006/main"/>
  </p:clrMapOvr>
</p:sld>
</file>