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153e78f63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68c602b4d4e74"/>
  </p:sldMasterIdLst>
  <p:sldIdLst>
    <p:sldId xmlns:r="http://schemas.openxmlformats.org/officeDocument/2006/relationships" id="256" r:id="R3310cc7eb5924221"/>
    <p:sldId xmlns:r="http://schemas.openxmlformats.org/officeDocument/2006/relationships" id="257" r:id="R72edc090d3f841ed"/>
    <p:sldId xmlns:r="http://schemas.openxmlformats.org/officeDocument/2006/relationships" id="258" r:id="R414799d92f894e40"/>
    <p:sldId xmlns:r="http://schemas.openxmlformats.org/officeDocument/2006/relationships" id="259" r:id="Raed1a0268bfd476b"/>
    <p:sldId xmlns:r="http://schemas.openxmlformats.org/officeDocument/2006/relationships" id="260" r:id="R38855bedfa5a4bdc"/>
    <p:sldId xmlns:r="http://schemas.openxmlformats.org/officeDocument/2006/relationships" id="261" r:id="Rdf9237695aac427e"/>
    <p:sldId xmlns:r="http://schemas.openxmlformats.org/officeDocument/2006/relationships" id="262" r:id="R123225b159e7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68c602b4d4e74" /><Relationship Type="http://schemas.openxmlformats.org/officeDocument/2006/relationships/slide" Target="/ppt/slides/slide1.xml" Id="R3310cc7eb5924221" /><Relationship Type="http://schemas.openxmlformats.org/officeDocument/2006/relationships/slide" Target="/ppt/slides/slide2.xml" Id="R72edc090d3f841ed" /><Relationship Type="http://schemas.openxmlformats.org/officeDocument/2006/relationships/slide" Target="/ppt/slides/slide3.xml" Id="R414799d92f894e40" /><Relationship Type="http://schemas.openxmlformats.org/officeDocument/2006/relationships/slide" Target="/ppt/slides/slide4.xml" Id="Raed1a0268bfd476b" /><Relationship Type="http://schemas.openxmlformats.org/officeDocument/2006/relationships/slide" Target="/ppt/slides/slide5.xml" Id="R38855bedfa5a4bdc" /><Relationship Type="http://schemas.openxmlformats.org/officeDocument/2006/relationships/slide" Target="/ppt/slides/slide6.xml" Id="Rdf9237695aac427e" /><Relationship Type="http://schemas.openxmlformats.org/officeDocument/2006/relationships/slide" Target="/ppt/slides/slide7.xml" Id="R123225b159e7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a619d243b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4ad6349ec4264" /><Relationship Type="http://schemas.openxmlformats.org/officeDocument/2006/relationships/theme" Target="/ppt/slideMasters/theme/theme1.xml" Id="R0675498d69ee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4ad6349ec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7a3fab1f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5df62f91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12bb2f673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fd17f36d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4b65d6f3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4c5f669ef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e616d3c2a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52 198 643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56 984 303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STABELL ERIKSEN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STABELL ERIKSEN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933 010 821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