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30f7e8a7ec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7efc4e43c44321"/>
  </p:sldMasterIdLst>
  <p:sldIdLst>
    <p:sldId xmlns:r="http://schemas.openxmlformats.org/officeDocument/2006/relationships" id="256" r:id="R2818c4510f2d4202"/>
    <p:sldId xmlns:r="http://schemas.openxmlformats.org/officeDocument/2006/relationships" id="257" r:id="R26f45771685348ac"/>
    <p:sldId xmlns:r="http://schemas.openxmlformats.org/officeDocument/2006/relationships" id="258" r:id="Rbc29e1c885f54ecb"/>
    <p:sldId xmlns:r="http://schemas.openxmlformats.org/officeDocument/2006/relationships" id="259" r:id="Re44b9da6c86943fd"/>
    <p:sldId xmlns:r="http://schemas.openxmlformats.org/officeDocument/2006/relationships" id="260" r:id="R70504b84e3fd4def"/>
    <p:sldId xmlns:r="http://schemas.openxmlformats.org/officeDocument/2006/relationships" id="261" r:id="R69d7572137e14c17"/>
    <p:sldId xmlns:r="http://schemas.openxmlformats.org/officeDocument/2006/relationships" id="262" r:id="Rb73eaa158ee242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efc4e43c44321" /><Relationship Type="http://schemas.openxmlformats.org/officeDocument/2006/relationships/slide" Target="/ppt/slides/slide1.xml" Id="R2818c4510f2d4202" /><Relationship Type="http://schemas.openxmlformats.org/officeDocument/2006/relationships/slide" Target="/ppt/slides/slide2.xml" Id="R26f45771685348ac" /><Relationship Type="http://schemas.openxmlformats.org/officeDocument/2006/relationships/slide" Target="/ppt/slides/slide3.xml" Id="Rbc29e1c885f54ecb" /><Relationship Type="http://schemas.openxmlformats.org/officeDocument/2006/relationships/slide" Target="/ppt/slides/slide4.xml" Id="Re44b9da6c86943fd" /><Relationship Type="http://schemas.openxmlformats.org/officeDocument/2006/relationships/slide" Target="/ppt/slides/slide5.xml" Id="R70504b84e3fd4def" /><Relationship Type="http://schemas.openxmlformats.org/officeDocument/2006/relationships/slide" Target="/ppt/slides/slide6.xml" Id="R69d7572137e14c17" /><Relationship Type="http://schemas.openxmlformats.org/officeDocument/2006/relationships/slide" Target="/ppt/slides/slide7.xml" Id="Rb73eaa158ee242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ae3eec824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d2d7b53f34ecc" /><Relationship Type="http://schemas.openxmlformats.org/officeDocument/2006/relationships/theme" Target="/ppt/slideMasters/theme/theme1.xml" Id="Rf1726ab21b44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d2d7b53f3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4fbf27a50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c22938f0246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7322524c24f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6bd54ddbb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a217a3c9440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1d9e98a52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6aeb1a9a9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GAC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GAC NORWAY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174 421 321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9 245 527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7 140 013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14 305 130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152 448 957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GULF AGENCY COMPANY (HOLDINGS) BV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Bontelabo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norway@gac.com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932 988 607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