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53b04c580b4f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400e08ab744ea1"/>
  </p:sldMasterIdLst>
  <p:sldIdLst>
    <p:sldId xmlns:r="http://schemas.openxmlformats.org/officeDocument/2006/relationships" id="256" r:id="Ra45d8c4fba164803"/>
    <p:sldId xmlns:r="http://schemas.openxmlformats.org/officeDocument/2006/relationships" id="257" r:id="Rebffc33d7a5c48f7"/>
    <p:sldId xmlns:r="http://schemas.openxmlformats.org/officeDocument/2006/relationships" id="258" r:id="R7c6121f18ddc4bd0"/>
    <p:sldId xmlns:r="http://schemas.openxmlformats.org/officeDocument/2006/relationships" id="259" r:id="R0639dab917fa4c35"/>
    <p:sldId xmlns:r="http://schemas.openxmlformats.org/officeDocument/2006/relationships" id="260" r:id="Rc5387b6208394ec6"/>
    <p:sldId xmlns:r="http://schemas.openxmlformats.org/officeDocument/2006/relationships" id="261" r:id="Ra86aea7215fc42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00e08ab744ea1" /><Relationship Type="http://schemas.openxmlformats.org/officeDocument/2006/relationships/slide" Target="/ppt/slides/slide1.xml" Id="Ra45d8c4fba164803" /><Relationship Type="http://schemas.openxmlformats.org/officeDocument/2006/relationships/slide" Target="/ppt/slides/slide2.xml" Id="Rebffc33d7a5c48f7" /><Relationship Type="http://schemas.openxmlformats.org/officeDocument/2006/relationships/slide" Target="/ppt/slides/slide3.xml" Id="R7c6121f18ddc4bd0" /><Relationship Type="http://schemas.openxmlformats.org/officeDocument/2006/relationships/slide" Target="/ppt/slides/slide4.xml" Id="R0639dab917fa4c35" /><Relationship Type="http://schemas.openxmlformats.org/officeDocument/2006/relationships/slide" Target="/ppt/slides/slide5.xml" Id="Rc5387b6208394ec6" /><Relationship Type="http://schemas.openxmlformats.org/officeDocument/2006/relationships/slide" Target="/ppt/slides/slide6.xml" Id="Ra86aea7215fc42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8b867343c41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0e014b8c496e" /><Relationship Type="http://schemas.openxmlformats.org/officeDocument/2006/relationships/theme" Target="/ppt/slideMasters/theme/theme1.xml" Id="R117bd54e579241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2b0e014b8c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1fe9950ca44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a55dca321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45add80fa43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e7e6ca3e7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dff5153be43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5de86f7484d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