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5953954ff74e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e7df1f598e4169"/>
  </p:sldMasterIdLst>
  <p:sldIdLst>
    <p:sldId xmlns:r="http://schemas.openxmlformats.org/officeDocument/2006/relationships" id="256" r:id="Rdee79cdffe76461b"/>
    <p:sldId xmlns:r="http://schemas.openxmlformats.org/officeDocument/2006/relationships" id="257" r:id="R88a54255ee104238"/>
    <p:sldId xmlns:r="http://schemas.openxmlformats.org/officeDocument/2006/relationships" id="258" r:id="Reef44dcdbf734ed5"/>
    <p:sldId xmlns:r="http://schemas.openxmlformats.org/officeDocument/2006/relationships" id="259" r:id="R2886d7f087e84cb2"/>
    <p:sldId xmlns:r="http://schemas.openxmlformats.org/officeDocument/2006/relationships" id="260" r:id="R199bea3e31bf4c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e7df1f598e4169" /><Relationship Type="http://schemas.openxmlformats.org/officeDocument/2006/relationships/slide" Target="/ppt/slides/slide1.xml" Id="Rdee79cdffe76461b" /><Relationship Type="http://schemas.openxmlformats.org/officeDocument/2006/relationships/slide" Target="/ppt/slides/slide2.xml" Id="R88a54255ee104238" /><Relationship Type="http://schemas.openxmlformats.org/officeDocument/2006/relationships/slide" Target="/ppt/slides/slide3.xml" Id="Reef44dcdbf734ed5" /><Relationship Type="http://schemas.openxmlformats.org/officeDocument/2006/relationships/slide" Target="/ppt/slides/slide4.xml" Id="R2886d7f087e84cb2" /><Relationship Type="http://schemas.openxmlformats.org/officeDocument/2006/relationships/slide" Target="/ppt/slides/slide5.xml" Id="R199bea3e31bf4c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165214c83c41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b108b2c124c46" /><Relationship Type="http://schemas.openxmlformats.org/officeDocument/2006/relationships/theme" Target="/ppt/slideMasters/theme/theme1.xml" Id="Rd0dedb17a98741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3b108b2c124c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0326cbd7743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e97f6a2924a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fcaaa19034a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ceb37dbc944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1e95d61bd4d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NOR-MARINE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NOR-MARINE FINANS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932 935 708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NOR-MARINE FINANS AS</a:t>
            </a:r>
          </a:p>
        </p:txBody>
      </p:sp>
    </p:spTree>
  </p:cSld>
  <p:clrMapOvr>
    <a:masterClrMapping xmlns:a="http://schemas.openxmlformats.org/drawingml/2006/main"/>
  </p:clrMapOvr>
</p:sld>
</file>