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b55f455f04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fcda1c8f14b54"/>
  </p:sldMasterIdLst>
  <p:sldIdLst>
    <p:sldId xmlns:r="http://schemas.openxmlformats.org/officeDocument/2006/relationships" id="256" r:id="R64f34479ce3247ea"/>
    <p:sldId xmlns:r="http://schemas.openxmlformats.org/officeDocument/2006/relationships" id="257" r:id="R05b3e6674cae4647"/>
    <p:sldId xmlns:r="http://schemas.openxmlformats.org/officeDocument/2006/relationships" id="258" r:id="R4ee4c5af2c214b39"/>
    <p:sldId xmlns:r="http://schemas.openxmlformats.org/officeDocument/2006/relationships" id="259" r:id="Rc8a62aae702040af"/>
    <p:sldId xmlns:r="http://schemas.openxmlformats.org/officeDocument/2006/relationships" id="260" r:id="R1890aa44f966451d"/>
    <p:sldId xmlns:r="http://schemas.openxmlformats.org/officeDocument/2006/relationships" id="261" r:id="Rd7cd412cf540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fcda1c8f14b54" /><Relationship Type="http://schemas.openxmlformats.org/officeDocument/2006/relationships/slide" Target="/ppt/slides/slide1.xml" Id="R64f34479ce3247ea" /><Relationship Type="http://schemas.openxmlformats.org/officeDocument/2006/relationships/slide" Target="/ppt/slides/slide2.xml" Id="R05b3e6674cae4647" /><Relationship Type="http://schemas.openxmlformats.org/officeDocument/2006/relationships/slide" Target="/ppt/slides/slide3.xml" Id="R4ee4c5af2c214b39" /><Relationship Type="http://schemas.openxmlformats.org/officeDocument/2006/relationships/slide" Target="/ppt/slides/slide4.xml" Id="Rc8a62aae702040af" /><Relationship Type="http://schemas.openxmlformats.org/officeDocument/2006/relationships/slide" Target="/ppt/slides/slide5.xml" Id="R1890aa44f966451d" /><Relationship Type="http://schemas.openxmlformats.org/officeDocument/2006/relationships/slide" Target="/ppt/slides/slide6.xml" Id="Rd7cd412cf540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e297dbd4f4d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0243fc2c0492d" /><Relationship Type="http://schemas.openxmlformats.org/officeDocument/2006/relationships/theme" Target="/ppt/slideMasters/theme/theme1.xml" Id="R0478a489604141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0243fc2c0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2597e00ce4b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f61dbfdae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07ee9feb8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8af2b03c4d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21af8e45a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038956e92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 ØKONOMI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8 719 488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2 981 763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932 829 894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