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054ff5771749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8255341df9480f"/>
  </p:sldMasterIdLst>
  <p:sldIdLst>
    <p:sldId xmlns:r="http://schemas.openxmlformats.org/officeDocument/2006/relationships" id="256" r:id="Re1442e50b3b746aa"/>
    <p:sldId xmlns:r="http://schemas.openxmlformats.org/officeDocument/2006/relationships" id="257" r:id="R5de4412a71134158"/>
    <p:sldId xmlns:r="http://schemas.openxmlformats.org/officeDocument/2006/relationships" id="258" r:id="R6aa0e3875cf14911"/>
    <p:sldId xmlns:r="http://schemas.openxmlformats.org/officeDocument/2006/relationships" id="259" r:id="R899da7e7f3354378"/>
    <p:sldId xmlns:r="http://schemas.openxmlformats.org/officeDocument/2006/relationships" id="260" r:id="R56341c9a225943e6"/>
    <p:sldId xmlns:r="http://schemas.openxmlformats.org/officeDocument/2006/relationships" id="261" r:id="R133cc5e029fe4923"/>
    <p:sldId xmlns:r="http://schemas.openxmlformats.org/officeDocument/2006/relationships" id="262" r:id="R14fa411dcd884a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8255341df9480f" /><Relationship Type="http://schemas.openxmlformats.org/officeDocument/2006/relationships/slide" Target="/ppt/slides/slide1.xml" Id="Re1442e50b3b746aa" /><Relationship Type="http://schemas.openxmlformats.org/officeDocument/2006/relationships/slide" Target="/ppt/slides/slide2.xml" Id="R5de4412a71134158" /><Relationship Type="http://schemas.openxmlformats.org/officeDocument/2006/relationships/slide" Target="/ppt/slides/slide3.xml" Id="R6aa0e3875cf14911" /><Relationship Type="http://schemas.openxmlformats.org/officeDocument/2006/relationships/slide" Target="/ppt/slides/slide4.xml" Id="R899da7e7f3354378" /><Relationship Type="http://schemas.openxmlformats.org/officeDocument/2006/relationships/slide" Target="/ppt/slides/slide5.xml" Id="R56341c9a225943e6" /><Relationship Type="http://schemas.openxmlformats.org/officeDocument/2006/relationships/slide" Target="/ppt/slides/slide6.xml" Id="R133cc5e029fe4923" /><Relationship Type="http://schemas.openxmlformats.org/officeDocument/2006/relationships/slide" Target="/ppt/slides/slide7.xml" Id="R14fa411dcd884a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9f97b0eea42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5678599994efa" /><Relationship Type="http://schemas.openxmlformats.org/officeDocument/2006/relationships/theme" Target="/ppt/slideMasters/theme/theme1.xml" Id="R0c6bc268a09041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05678599994e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5f56141f74d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06742139345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f531d2a3d4a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a946c4dcb48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3f13c2d1842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c2ee4a61047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7dee107fd4b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EAGLE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EAGLE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EAGLE HOLDING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EAGLE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EAGLE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EAGLE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261 031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EAGLE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EGIL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EAGLE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Nini Roll Ankers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932 829 657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EAGLE HOLDING AS</a:t>
            </a:r>
          </a:p>
        </p:txBody>
      </p:sp>
    </p:spTree>
  </p:cSld>
  <p:clrMapOvr>
    <a:masterClrMapping xmlns:a="http://schemas.openxmlformats.org/drawingml/2006/main"/>
  </p:clrMapOvr>
</p:sld>
</file>