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445cf6b7a745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0b65b907af4583"/>
  </p:sldMasterIdLst>
  <p:sldIdLst>
    <p:sldId xmlns:r="http://schemas.openxmlformats.org/officeDocument/2006/relationships" id="256" r:id="Rcaf4de9494e44580"/>
    <p:sldId xmlns:r="http://schemas.openxmlformats.org/officeDocument/2006/relationships" id="257" r:id="R9891c1f90e99440b"/>
    <p:sldId xmlns:r="http://schemas.openxmlformats.org/officeDocument/2006/relationships" id="258" r:id="Rbcf8552da94a4232"/>
    <p:sldId xmlns:r="http://schemas.openxmlformats.org/officeDocument/2006/relationships" id="259" r:id="R45ae918943f94f78"/>
    <p:sldId xmlns:r="http://schemas.openxmlformats.org/officeDocument/2006/relationships" id="260" r:id="Rd3e7fd3a7e8b45b3"/>
    <p:sldId xmlns:r="http://schemas.openxmlformats.org/officeDocument/2006/relationships" id="261" r:id="R08af3c5bedd44ec3"/>
    <p:sldId xmlns:r="http://schemas.openxmlformats.org/officeDocument/2006/relationships" id="262" r:id="R5a2d5e783ce342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0b65b907af4583" /><Relationship Type="http://schemas.openxmlformats.org/officeDocument/2006/relationships/slide" Target="/ppt/slides/slide1.xml" Id="Rcaf4de9494e44580" /><Relationship Type="http://schemas.openxmlformats.org/officeDocument/2006/relationships/slide" Target="/ppt/slides/slide2.xml" Id="R9891c1f90e99440b" /><Relationship Type="http://schemas.openxmlformats.org/officeDocument/2006/relationships/slide" Target="/ppt/slides/slide3.xml" Id="Rbcf8552da94a4232" /><Relationship Type="http://schemas.openxmlformats.org/officeDocument/2006/relationships/slide" Target="/ppt/slides/slide4.xml" Id="R45ae918943f94f78" /><Relationship Type="http://schemas.openxmlformats.org/officeDocument/2006/relationships/slide" Target="/ppt/slides/slide5.xml" Id="Rd3e7fd3a7e8b45b3" /><Relationship Type="http://schemas.openxmlformats.org/officeDocument/2006/relationships/slide" Target="/ppt/slides/slide6.xml" Id="R08af3c5bedd44ec3" /><Relationship Type="http://schemas.openxmlformats.org/officeDocument/2006/relationships/slide" Target="/ppt/slides/slide7.xml" Id="R5a2d5e783ce342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9fb8675399408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bafaffbb14b44" /><Relationship Type="http://schemas.openxmlformats.org/officeDocument/2006/relationships/theme" Target="/ppt/slideMasters/theme/theme1.xml" Id="R0276abc7ee8e48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1bafaffbb14b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c88f4b479240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bed4b0db1d46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1594e135cd41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a6058488584a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bb21214e348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9a2e451e24e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61d3689f649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PB 688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PB 688 HOLDING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254 497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4 733 132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4 935 660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MORTEN BØE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Lemoen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8618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932 829 010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