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cd0387b45449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76661ab9354ac2"/>
  </p:sldMasterIdLst>
  <p:sldIdLst>
    <p:sldId xmlns:r="http://schemas.openxmlformats.org/officeDocument/2006/relationships" id="256" r:id="Re6e5a186903b4bdc"/>
    <p:sldId xmlns:r="http://schemas.openxmlformats.org/officeDocument/2006/relationships" id="257" r:id="Rf6926324aaac46a9"/>
    <p:sldId xmlns:r="http://schemas.openxmlformats.org/officeDocument/2006/relationships" id="258" r:id="R5cc83c1e06414a5a"/>
    <p:sldId xmlns:r="http://schemas.openxmlformats.org/officeDocument/2006/relationships" id="259" r:id="R01642d7bea554bdc"/>
    <p:sldId xmlns:r="http://schemas.openxmlformats.org/officeDocument/2006/relationships" id="260" r:id="Rd953ea94b9384198"/>
    <p:sldId xmlns:r="http://schemas.openxmlformats.org/officeDocument/2006/relationships" id="261" r:id="Rc66a6fb7bfff45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76661ab9354ac2" /><Relationship Type="http://schemas.openxmlformats.org/officeDocument/2006/relationships/slide" Target="/ppt/slides/slide1.xml" Id="Re6e5a186903b4bdc" /><Relationship Type="http://schemas.openxmlformats.org/officeDocument/2006/relationships/slide" Target="/ppt/slides/slide2.xml" Id="Rf6926324aaac46a9" /><Relationship Type="http://schemas.openxmlformats.org/officeDocument/2006/relationships/slide" Target="/ppt/slides/slide3.xml" Id="R5cc83c1e06414a5a" /><Relationship Type="http://schemas.openxmlformats.org/officeDocument/2006/relationships/slide" Target="/ppt/slides/slide4.xml" Id="R01642d7bea554bdc" /><Relationship Type="http://schemas.openxmlformats.org/officeDocument/2006/relationships/slide" Target="/ppt/slides/slide5.xml" Id="Rd953ea94b9384198" /><Relationship Type="http://schemas.openxmlformats.org/officeDocument/2006/relationships/slide" Target="/ppt/slides/slide6.xml" Id="Rc66a6fb7bfff45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8d5aa851ee47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bca1269344605" /><Relationship Type="http://schemas.openxmlformats.org/officeDocument/2006/relationships/theme" Target="/ppt/slideMasters/theme/theme1.xml" Id="R689be253910842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4bca12693446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be7153ea24b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34d3784a548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2d3ae72b64d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50447b7de42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4677b4ff747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8c20c577044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ANENDOTOS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ANENDOTOS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28 587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Elvebakken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932 797 321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