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293e76ccc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42afae0174816"/>
  </p:sldMasterIdLst>
  <p:sldIdLst>
    <p:sldId xmlns:r="http://schemas.openxmlformats.org/officeDocument/2006/relationships" id="256" r:id="Rcea74c55ff704c19"/>
    <p:sldId xmlns:r="http://schemas.openxmlformats.org/officeDocument/2006/relationships" id="257" r:id="R533edb5884ba40f5"/>
    <p:sldId xmlns:r="http://schemas.openxmlformats.org/officeDocument/2006/relationships" id="258" r:id="Rf2ac15a4b2304c70"/>
    <p:sldId xmlns:r="http://schemas.openxmlformats.org/officeDocument/2006/relationships" id="259" r:id="Redcf05c1038f4cd7"/>
    <p:sldId xmlns:r="http://schemas.openxmlformats.org/officeDocument/2006/relationships" id="260" r:id="Rb695779ea1ab45d4"/>
    <p:sldId xmlns:r="http://schemas.openxmlformats.org/officeDocument/2006/relationships" id="261" r:id="R1e1f525b04ed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2afae0174816" /><Relationship Type="http://schemas.openxmlformats.org/officeDocument/2006/relationships/slide" Target="/ppt/slides/slide1.xml" Id="Rcea74c55ff704c19" /><Relationship Type="http://schemas.openxmlformats.org/officeDocument/2006/relationships/slide" Target="/ppt/slides/slide2.xml" Id="R533edb5884ba40f5" /><Relationship Type="http://schemas.openxmlformats.org/officeDocument/2006/relationships/slide" Target="/ppt/slides/slide3.xml" Id="Rf2ac15a4b2304c70" /><Relationship Type="http://schemas.openxmlformats.org/officeDocument/2006/relationships/slide" Target="/ppt/slides/slide4.xml" Id="Redcf05c1038f4cd7" /><Relationship Type="http://schemas.openxmlformats.org/officeDocument/2006/relationships/slide" Target="/ppt/slides/slide5.xml" Id="Rb695779ea1ab45d4" /><Relationship Type="http://schemas.openxmlformats.org/officeDocument/2006/relationships/slide" Target="/ppt/slides/slide6.xml" Id="R1e1f525b04ed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b081a29cf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bdc2c78a4fb1" /><Relationship Type="http://schemas.openxmlformats.org/officeDocument/2006/relationships/theme" Target="/ppt/slideMasters/theme/theme1.xml" Id="R9152547a4e21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5bdc2c78a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dbbb0d10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ed4079ad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97b83c38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ede1d774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ee887ef4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801180c7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SABRE TRADER SHIPPING LIMITED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50 692 991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