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f7a5560e1449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ee6c0a8494701"/>
  </p:sldMasterIdLst>
  <p:sldIdLst>
    <p:sldId xmlns:r="http://schemas.openxmlformats.org/officeDocument/2006/relationships" id="256" r:id="R018ece7fc729434f"/>
    <p:sldId xmlns:r="http://schemas.openxmlformats.org/officeDocument/2006/relationships" id="257" r:id="Ra0e8b01066fc4ee3"/>
    <p:sldId xmlns:r="http://schemas.openxmlformats.org/officeDocument/2006/relationships" id="258" r:id="Rebb0f8c8f9594750"/>
    <p:sldId xmlns:r="http://schemas.openxmlformats.org/officeDocument/2006/relationships" id="259" r:id="R4c6f5aef87c84fd4"/>
    <p:sldId xmlns:r="http://schemas.openxmlformats.org/officeDocument/2006/relationships" id="260" r:id="R971dc985fde04d24"/>
    <p:sldId xmlns:r="http://schemas.openxmlformats.org/officeDocument/2006/relationships" id="261" r:id="R990398502c4d4e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ee6c0a8494701" /><Relationship Type="http://schemas.openxmlformats.org/officeDocument/2006/relationships/slide" Target="/ppt/slides/slide1.xml" Id="R018ece7fc729434f" /><Relationship Type="http://schemas.openxmlformats.org/officeDocument/2006/relationships/slide" Target="/ppt/slides/slide2.xml" Id="Ra0e8b01066fc4ee3" /><Relationship Type="http://schemas.openxmlformats.org/officeDocument/2006/relationships/slide" Target="/ppt/slides/slide3.xml" Id="Rebb0f8c8f9594750" /><Relationship Type="http://schemas.openxmlformats.org/officeDocument/2006/relationships/slide" Target="/ppt/slides/slide4.xml" Id="R4c6f5aef87c84fd4" /><Relationship Type="http://schemas.openxmlformats.org/officeDocument/2006/relationships/slide" Target="/ppt/slides/slide5.xml" Id="R971dc985fde04d24" /><Relationship Type="http://schemas.openxmlformats.org/officeDocument/2006/relationships/slide" Target="/ppt/slides/slide6.xml" Id="R990398502c4d4e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d2f278c07242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95956fd5f480b" /><Relationship Type="http://schemas.openxmlformats.org/officeDocument/2006/relationships/theme" Target="/ppt/slideMasters/theme/theme1.xml" Id="Rf822b4c29acf44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f95956fd5f48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2dcd03daa43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e1ec25e347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e10dac1a940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db347ca9341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da24a93ca45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f2ad0989146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