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0bc32ed1a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9091a3bc749cb"/>
  </p:sldMasterIdLst>
  <p:sldIdLst>
    <p:sldId xmlns:r="http://schemas.openxmlformats.org/officeDocument/2006/relationships" id="256" r:id="Rada1263d2fc744ee"/>
    <p:sldId xmlns:r="http://schemas.openxmlformats.org/officeDocument/2006/relationships" id="257" r:id="R6207123bc29246fe"/>
    <p:sldId xmlns:r="http://schemas.openxmlformats.org/officeDocument/2006/relationships" id="258" r:id="R0ebb4addc4934ba8"/>
    <p:sldId xmlns:r="http://schemas.openxmlformats.org/officeDocument/2006/relationships" id="259" r:id="Rd8d0c935b08a41e1"/>
    <p:sldId xmlns:r="http://schemas.openxmlformats.org/officeDocument/2006/relationships" id="260" r:id="R6b728f061c704f84"/>
    <p:sldId xmlns:r="http://schemas.openxmlformats.org/officeDocument/2006/relationships" id="261" r:id="R29b6be3a0def4f5d"/>
    <p:sldId xmlns:r="http://schemas.openxmlformats.org/officeDocument/2006/relationships" id="262" r:id="Re9aee50fb60b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9091a3bc749cb" /><Relationship Type="http://schemas.openxmlformats.org/officeDocument/2006/relationships/slide" Target="/ppt/slides/slide1.xml" Id="Rada1263d2fc744ee" /><Relationship Type="http://schemas.openxmlformats.org/officeDocument/2006/relationships/slide" Target="/ppt/slides/slide2.xml" Id="R6207123bc29246fe" /><Relationship Type="http://schemas.openxmlformats.org/officeDocument/2006/relationships/slide" Target="/ppt/slides/slide3.xml" Id="R0ebb4addc4934ba8" /><Relationship Type="http://schemas.openxmlformats.org/officeDocument/2006/relationships/slide" Target="/ppt/slides/slide4.xml" Id="Rd8d0c935b08a41e1" /><Relationship Type="http://schemas.openxmlformats.org/officeDocument/2006/relationships/slide" Target="/ppt/slides/slide5.xml" Id="R6b728f061c704f84" /><Relationship Type="http://schemas.openxmlformats.org/officeDocument/2006/relationships/slide" Target="/ppt/slides/slide6.xml" Id="R29b6be3a0def4f5d" /><Relationship Type="http://schemas.openxmlformats.org/officeDocument/2006/relationships/slide" Target="/ppt/slides/slide7.xml" Id="Re9aee50fb60b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ba5f86fff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7bf16c684087" /><Relationship Type="http://schemas.openxmlformats.org/officeDocument/2006/relationships/theme" Target="/ppt/slideMasters/theme/theme1.xml" Id="R935c51ab0ea2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b7bf16c68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176eb25e8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2ab9cb66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b9b02637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1b370ca9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83e07efa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3cea5c9aa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4de40848d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