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8944eda34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788371ddb456a"/>
  </p:sldMasterIdLst>
  <p:sldIdLst>
    <p:sldId xmlns:r="http://schemas.openxmlformats.org/officeDocument/2006/relationships" id="256" r:id="R5ca5227db1cf4966"/>
    <p:sldId xmlns:r="http://schemas.openxmlformats.org/officeDocument/2006/relationships" id="257" r:id="R7ca77e365645411e"/>
    <p:sldId xmlns:r="http://schemas.openxmlformats.org/officeDocument/2006/relationships" id="258" r:id="Rdfacbe9a2cc941d4"/>
    <p:sldId xmlns:r="http://schemas.openxmlformats.org/officeDocument/2006/relationships" id="259" r:id="R2cbb08db6e3b41d3"/>
    <p:sldId xmlns:r="http://schemas.openxmlformats.org/officeDocument/2006/relationships" id="260" r:id="R533a25b501054757"/>
    <p:sldId xmlns:r="http://schemas.openxmlformats.org/officeDocument/2006/relationships" id="261" r:id="Ra2e92dd83bbe400f"/>
    <p:sldId xmlns:r="http://schemas.openxmlformats.org/officeDocument/2006/relationships" id="262" r:id="Re2d531c95fdd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788371ddb456a" /><Relationship Type="http://schemas.openxmlformats.org/officeDocument/2006/relationships/slide" Target="/ppt/slides/slide1.xml" Id="R5ca5227db1cf4966" /><Relationship Type="http://schemas.openxmlformats.org/officeDocument/2006/relationships/slide" Target="/ppt/slides/slide2.xml" Id="R7ca77e365645411e" /><Relationship Type="http://schemas.openxmlformats.org/officeDocument/2006/relationships/slide" Target="/ppt/slides/slide3.xml" Id="Rdfacbe9a2cc941d4" /><Relationship Type="http://schemas.openxmlformats.org/officeDocument/2006/relationships/slide" Target="/ppt/slides/slide4.xml" Id="R2cbb08db6e3b41d3" /><Relationship Type="http://schemas.openxmlformats.org/officeDocument/2006/relationships/slide" Target="/ppt/slides/slide5.xml" Id="R533a25b501054757" /><Relationship Type="http://schemas.openxmlformats.org/officeDocument/2006/relationships/slide" Target="/ppt/slides/slide6.xml" Id="Ra2e92dd83bbe400f" /><Relationship Type="http://schemas.openxmlformats.org/officeDocument/2006/relationships/slide" Target="/ppt/slides/slide7.xml" Id="Re2d531c95fdd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c0457e692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cbeb623d4526" /><Relationship Type="http://schemas.openxmlformats.org/officeDocument/2006/relationships/theme" Target="/ppt/slideMasters/theme/theme1.xml" Id="R84e2f1c9ac1b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1cbeb623d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fff8bd0dc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592e7c20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5298280ee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8938a44d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54da42ad0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7cc751df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d6de1db484f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LOMA PLATA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LOMA PLATA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LOMA PLATA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LOMA PLATA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LOMA PLATA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LOMA PLATA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6 096 545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LOMA PLATA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 SIGURD MOGSTAD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LOMA PLATA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Passaten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932 412 349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LOMA PLATA AS</a:t>
            </a:r>
          </a:p>
        </p:txBody>
      </p:sp>
    </p:spTree>
  </p:cSld>
  <p:clrMapOvr>
    <a:masterClrMapping xmlns:a="http://schemas.openxmlformats.org/drawingml/2006/main"/>
  </p:clrMapOvr>
</p:sld>
</file>