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c47fb92d7b4a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5b3886725f4913"/>
  </p:sldMasterIdLst>
  <p:sldIdLst>
    <p:sldId xmlns:r="http://schemas.openxmlformats.org/officeDocument/2006/relationships" id="256" r:id="R4de5e0b1e7b64459"/>
    <p:sldId xmlns:r="http://schemas.openxmlformats.org/officeDocument/2006/relationships" id="257" r:id="R1570ec22fa184408"/>
    <p:sldId xmlns:r="http://schemas.openxmlformats.org/officeDocument/2006/relationships" id="258" r:id="R7eebefe3337f4be4"/>
    <p:sldId xmlns:r="http://schemas.openxmlformats.org/officeDocument/2006/relationships" id="259" r:id="Reae4182dc33b4873"/>
    <p:sldId xmlns:r="http://schemas.openxmlformats.org/officeDocument/2006/relationships" id="260" r:id="R74aee02c8c644358"/>
    <p:sldId xmlns:r="http://schemas.openxmlformats.org/officeDocument/2006/relationships" id="261" r:id="Rab33864577744e56"/>
    <p:sldId xmlns:r="http://schemas.openxmlformats.org/officeDocument/2006/relationships" id="262" r:id="R95313626b00c42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5b3886725f4913" /><Relationship Type="http://schemas.openxmlformats.org/officeDocument/2006/relationships/slide" Target="/ppt/slides/slide1.xml" Id="R4de5e0b1e7b64459" /><Relationship Type="http://schemas.openxmlformats.org/officeDocument/2006/relationships/slide" Target="/ppt/slides/slide2.xml" Id="R1570ec22fa184408" /><Relationship Type="http://schemas.openxmlformats.org/officeDocument/2006/relationships/slide" Target="/ppt/slides/slide3.xml" Id="R7eebefe3337f4be4" /><Relationship Type="http://schemas.openxmlformats.org/officeDocument/2006/relationships/slide" Target="/ppt/slides/slide4.xml" Id="Reae4182dc33b4873" /><Relationship Type="http://schemas.openxmlformats.org/officeDocument/2006/relationships/slide" Target="/ppt/slides/slide5.xml" Id="R74aee02c8c644358" /><Relationship Type="http://schemas.openxmlformats.org/officeDocument/2006/relationships/slide" Target="/ppt/slides/slide6.xml" Id="Rab33864577744e56" /><Relationship Type="http://schemas.openxmlformats.org/officeDocument/2006/relationships/slide" Target="/ppt/slides/slide7.xml" Id="R95313626b00c42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2bf5685434d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7dffc5f08490d" /><Relationship Type="http://schemas.openxmlformats.org/officeDocument/2006/relationships/theme" Target="/ppt/slideMasters/theme/theme1.xml" Id="R90fee2bb850947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57dffc5f0849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d7679e8784b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a1dfc03bf4f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7bd40231445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afda24ccb43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82c0ed3014c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e73e86fb448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90d3850e748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 SVENNING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 SVENNING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8 600 641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9 012 429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SVENNING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Nilsens 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932 183 021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