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87f8ae10e94e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c74b777944be2"/>
  </p:sldMasterIdLst>
  <p:sldIdLst>
    <p:sldId xmlns:r="http://schemas.openxmlformats.org/officeDocument/2006/relationships" id="256" r:id="R7560d67dbe654fbe"/>
    <p:sldId xmlns:r="http://schemas.openxmlformats.org/officeDocument/2006/relationships" id="257" r:id="R02a135ee46e8494f"/>
    <p:sldId xmlns:r="http://schemas.openxmlformats.org/officeDocument/2006/relationships" id="258" r:id="R4462dbe25d7741e8"/>
    <p:sldId xmlns:r="http://schemas.openxmlformats.org/officeDocument/2006/relationships" id="259" r:id="R2ad0bae172f944cc"/>
    <p:sldId xmlns:r="http://schemas.openxmlformats.org/officeDocument/2006/relationships" id="260" r:id="Rac8ff74a53e546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c74b777944be2" /><Relationship Type="http://schemas.openxmlformats.org/officeDocument/2006/relationships/slide" Target="/ppt/slides/slide1.xml" Id="R7560d67dbe654fbe" /><Relationship Type="http://schemas.openxmlformats.org/officeDocument/2006/relationships/slide" Target="/ppt/slides/slide2.xml" Id="R02a135ee46e8494f" /><Relationship Type="http://schemas.openxmlformats.org/officeDocument/2006/relationships/slide" Target="/ppt/slides/slide3.xml" Id="R4462dbe25d7741e8" /><Relationship Type="http://schemas.openxmlformats.org/officeDocument/2006/relationships/slide" Target="/ppt/slides/slide4.xml" Id="R2ad0bae172f944cc" /><Relationship Type="http://schemas.openxmlformats.org/officeDocument/2006/relationships/slide" Target="/ppt/slides/slide5.xml" Id="Rac8ff74a53e546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9ecda3f66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58967f9bf4548" /><Relationship Type="http://schemas.openxmlformats.org/officeDocument/2006/relationships/theme" Target="/ppt/slideMasters/theme/theme1.xml" Id="R0cdfd3dc69a843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58967f9bf45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ff99a2e0a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23c7ebba047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92d34ba934b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60d53d55244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3cfc9e06b48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GEAS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GEAS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