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70982c485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e5dc5afda04804"/>
  </p:sldMasterIdLst>
  <p:sldIdLst>
    <p:sldId xmlns:r="http://schemas.openxmlformats.org/officeDocument/2006/relationships" id="256" r:id="R01e7d29fa6df460f"/>
    <p:sldId xmlns:r="http://schemas.openxmlformats.org/officeDocument/2006/relationships" id="257" r:id="R9753df2445544565"/>
    <p:sldId xmlns:r="http://schemas.openxmlformats.org/officeDocument/2006/relationships" id="258" r:id="Rac2084d309f440e8"/>
    <p:sldId xmlns:r="http://schemas.openxmlformats.org/officeDocument/2006/relationships" id="259" r:id="R0eea2fb36efa4e84"/>
    <p:sldId xmlns:r="http://schemas.openxmlformats.org/officeDocument/2006/relationships" id="260" r:id="R5c49a360c5c24621"/>
    <p:sldId xmlns:r="http://schemas.openxmlformats.org/officeDocument/2006/relationships" id="261" r:id="Re0fe4a96341145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5dc5afda04804" /><Relationship Type="http://schemas.openxmlformats.org/officeDocument/2006/relationships/slide" Target="/ppt/slides/slide1.xml" Id="R01e7d29fa6df460f" /><Relationship Type="http://schemas.openxmlformats.org/officeDocument/2006/relationships/slide" Target="/ppt/slides/slide2.xml" Id="R9753df2445544565" /><Relationship Type="http://schemas.openxmlformats.org/officeDocument/2006/relationships/slide" Target="/ppt/slides/slide3.xml" Id="Rac2084d309f440e8" /><Relationship Type="http://schemas.openxmlformats.org/officeDocument/2006/relationships/slide" Target="/ppt/slides/slide4.xml" Id="R0eea2fb36efa4e84" /><Relationship Type="http://schemas.openxmlformats.org/officeDocument/2006/relationships/slide" Target="/ppt/slides/slide5.xml" Id="R5c49a360c5c24621" /><Relationship Type="http://schemas.openxmlformats.org/officeDocument/2006/relationships/slide" Target="/ppt/slides/slide6.xml" Id="Re0fe4a96341145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a5d95921941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0b1fc1f5347ac" /><Relationship Type="http://schemas.openxmlformats.org/officeDocument/2006/relationships/theme" Target="/ppt/slideMasters/theme/theme1.xml" Id="R3b242a12e3414f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d0b1fc1f53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2a428c05a45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e619c202e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55806de39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968ed3377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a9a23664d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f8eb11e6d44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