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a4bf63488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ac357baf97497f"/>
  </p:sldMasterIdLst>
  <p:sldIdLst>
    <p:sldId xmlns:r="http://schemas.openxmlformats.org/officeDocument/2006/relationships" id="256" r:id="R64f937a766da4197"/>
    <p:sldId xmlns:r="http://schemas.openxmlformats.org/officeDocument/2006/relationships" id="257" r:id="Ra1940df63d744aaf"/>
    <p:sldId xmlns:r="http://schemas.openxmlformats.org/officeDocument/2006/relationships" id="258" r:id="R6042c23711b24d07"/>
    <p:sldId xmlns:r="http://schemas.openxmlformats.org/officeDocument/2006/relationships" id="259" r:id="R72d36fcd19fd4ab8"/>
    <p:sldId xmlns:r="http://schemas.openxmlformats.org/officeDocument/2006/relationships" id="260" r:id="Ra8301e25d86a41e3"/>
    <p:sldId xmlns:r="http://schemas.openxmlformats.org/officeDocument/2006/relationships" id="261" r:id="Rdb2e35786321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c357baf97497f" /><Relationship Type="http://schemas.openxmlformats.org/officeDocument/2006/relationships/slide" Target="/ppt/slides/slide1.xml" Id="R64f937a766da4197" /><Relationship Type="http://schemas.openxmlformats.org/officeDocument/2006/relationships/slide" Target="/ppt/slides/slide2.xml" Id="Ra1940df63d744aaf" /><Relationship Type="http://schemas.openxmlformats.org/officeDocument/2006/relationships/slide" Target="/ppt/slides/slide3.xml" Id="R6042c23711b24d07" /><Relationship Type="http://schemas.openxmlformats.org/officeDocument/2006/relationships/slide" Target="/ppt/slides/slide4.xml" Id="R72d36fcd19fd4ab8" /><Relationship Type="http://schemas.openxmlformats.org/officeDocument/2006/relationships/slide" Target="/ppt/slides/slide5.xml" Id="Ra8301e25d86a41e3" /><Relationship Type="http://schemas.openxmlformats.org/officeDocument/2006/relationships/slide" Target="/ppt/slides/slide6.xml" Id="Rdb2e35786321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6db97e732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84b6873d14f1f" /><Relationship Type="http://schemas.openxmlformats.org/officeDocument/2006/relationships/theme" Target="/ppt/slideMasters/theme/theme1.xml" Id="R63b8ae24d493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84b6873d1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c104a1126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9a8fe0068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88e4d8134c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2dd9b19d4e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ed00f6db4e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1b3f039443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