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901718f7e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19d7aecb64354"/>
  </p:sldMasterIdLst>
  <p:sldIdLst>
    <p:sldId xmlns:r="http://schemas.openxmlformats.org/officeDocument/2006/relationships" id="256" r:id="Rec76e83b3fc04431"/>
    <p:sldId xmlns:r="http://schemas.openxmlformats.org/officeDocument/2006/relationships" id="257" r:id="R26e80b6285c54bb0"/>
    <p:sldId xmlns:r="http://schemas.openxmlformats.org/officeDocument/2006/relationships" id="258" r:id="R4559e2cf62e7495f"/>
    <p:sldId xmlns:r="http://schemas.openxmlformats.org/officeDocument/2006/relationships" id="259" r:id="R8b12655430fe4b70"/>
    <p:sldId xmlns:r="http://schemas.openxmlformats.org/officeDocument/2006/relationships" id="260" r:id="Rfaf7f654ce714b2b"/>
    <p:sldId xmlns:r="http://schemas.openxmlformats.org/officeDocument/2006/relationships" id="261" r:id="R970c056825254aa5"/>
    <p:sldId xmlns:r="http://schemas.openxmlformats.org/officeDocument/2006/relationships" id="262" r:id="R77e294044464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19d7aecb64354" /><Relationship Type="http://schemas.openxmlformats.org/officeDocument/2006/relationships/slide" Target="/ppt/slides/slide1.xml" Id="Rec76e83b3fc04431" /><Relationship Type="http://schemas.openxmlformats.org/officeDocument/2006/relationships/slide" Target="/ppt/slides/slide2.xml" Id="R26e80b6285c54bb0" /><Relationship Type="http://schemas.openxmlformats.org/officeDocument/2006/relationships/slide" Target="/ppt/slides/slide3.xml" Id="R4559e2cf62e7495f" /><Relationship Type="http://schemas.openxmlformats.org/officeDocument/2006/relationships/slide" Target="/ppt/slides/slide4.xml" Id="R8b12655430fe4b70" /><Relationship Type="http://schemas.openxmlformats.org/officeDocument/2006/relationships/slide" Target="/ppt/slides/slide5.xml" Id="Rfaf7f654ce714b2b" /><Relationship Type="http://schemas.openxmlformats.org/officeDocument/2006/relationships/slide" Target="/ppt/slides/slide6.xml" Id="R970c056825254aa5" /><Relationship Type="http://schemas.openxmlformats.org/officeDocument/2006/relationships/slide" Target="/ppt/slides/slide7.xml" Id="R77e294044464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d7dad7067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cd6171e94105" /><Relationship Type="http://schemas.openxmlformats.org/officeDocument/2006/relationships/theme" Target="/ppt/slideMasters/theme/theme1.xml" Id="R33e6c3642661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6cd6171e9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8b251434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acafc2db4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1da1ed0e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a81684fd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2c0925e4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70882f3c8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8cd62479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217 964 136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219 026 694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MONSEN RØKKE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