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2d570401f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ac167128b44182"/>
  </p:sldMasterIdLst>
  <p:sldIdLst>
    <p:sldId xmlns:r="http://schemas.openxmlformats.org/officeDocument/2006/relationships" id="256" r:id="R908e6cbc2f9a44d2"/>
    <p:sldId xmlns:r="http://schemas.openxmlformats.org/officeDocument/2006/relationships" id="257" r:id="R9a5fdf0ba21547f3"/>
    <p:sldId xmlns:r="http://schemas.openxmlformats.org/officeDocument/2006/relationships" id="258" r:id="R9fcb5cd64439440a"/>
    <p:sldId xmlns:r="http://schemas.openxmlformats.org/officeDocument/2006/relationships" id="259" r:id="R5d5679132f9646bf"/>
    <p:sldId xmlns:r="http://schemas.openxmlformats.org/officeDocument/2006/relationships" id="260" r:id="Rc6bcf5548841491c"/>
    <p:sldId xmlns:r="http://schemas.openxmlformats.org/officeDocument/2006/relationships" id="261" r:id="Rfef9db3bb00744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ac167128b44182" /><Relationship Type="http://schemas.openxmlformats.org/officeDocument/2006/relationships/slide" Target="/ppt/slides/slide1.xml" Id="R908e6cbc2f9a44d2" /><Relationship Type="http://schemas.openxmlformats.org/officeDocument/2006/relationships/slide" Target="/ppt/slides/slide2.xml" Id="R9a5fdf0ba21547f3" /><Relationship Type="http://schemas.openxmlformats.org/officeDocument/2006/relationships/slide" Target="/ppt/slides/slide3.xml" Id="R9fcb5cd64439440a" /><Relationship Type="http://schemas.openxmlformats.org/officeDocument/2006/relationships/slide" Target="/ppt/slides/slide4.xml" Id="R5d5679132f9646bf" /><Relationship Type="http://schemas.openxmlformats.org/officeDocument/2006/relationships/slide" Target="/ppt/slides/slide5.xml" Id="Rc6bcf5548841491c" /><Relationship Type="http://schemas.openxmlformats.org/officeDocument/2006/relationships/slide" Target="/ppt/slides/slide6.xml" Id="Rfef9db3bb00744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23c530c7b48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29ff11e984336" /><Relationship Type="http://schemas.openxmlformats.org/officeDocument/2006/relationships/theme" Target="/ppt/slideMasters/theme/theme1.xml" Id="Rea4aeb7c7adf41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d29ff11e98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7451107784e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15cf1819f4a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f0f842009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514becb9f40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4eeabeaaf49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12801605040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SHANTI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SHANTI HOLDING AS</a:t>
            </a:r>
          </a:p>
        </p:txBody>
      </p:sp>
    </p:spTree>
  </p:cSld>
  <p:clrMapOvr>
    <a:masterClrMapping xmlns:a="http://schemas.openxmlformats.org/drawingml/2006/main"/>
  </p:clrMapOvr>
</p:sld>
</file>