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1f7d17448c46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ed70c901b0473f"/>
  </p:sldMasterIdLst>
  <p:sldIdLst>
    <p:sldId xmlns:r="http://schemas.openxmlformats.org/officeDocument/2006/relationships" id="256" r:id="R3f317f524e2c4107"/>
    <p:sldId xmlns:r="http://schemas.openxmlformats.org/officeDocument/2006/relationships" id="257" r:id="Rbb014aa2ed8b432d"/>
    <p:sldId xmlns:r="http://schemas.openxmlformats.org/officeDocument/2006/relationships" id="258" r:id="Rf3a870b0119f4443"/>
    <p:sldId xmlns:r="http://schemas.openxmlformats.org/officeDocument/2006/relationships" id="259" r:id="Rc62072d65ed148af"/>
    <p:sldId xmlns:r="http://schemas.openxmlformats.org/officeDocument/2006/relationships" id="260" r:id="R426f95a049834b37"/>
    <p:sldId xmlns:r="http://schemas.openxmlformats.org/officeDocument/2006/relationships" id="261" r:id="R8c92f235fb5a40e7"/>
    <p:sldId xmlns:r="http://schemas.openxmlformats.org/officeDocument/2006/relationships" id="262" r:id="R5768e717d5314f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ed70c901b0473f" /><Relationship Type="http://schemas.openxmlformats.org/officeDocument/2006/relationships/slide" Target="/ppt/slides/slide1.xml" Id="R3f317f524e2c4107" /><Relationship Type="http://schemas.openxmlformats.org/officeDocument/2006/relationships/slide" Target="/ppt/slides/slide2.xml" Id="Rbb014aa2ed8b432d" /><Relationship Type="http://schemas.openxmlformats.org/officeDocument/2006/relationships/slide" Target="/ppt/slides/slide3.xml" Id="Rf3a870b0119f4443" /><Relationship Type="http://schemas.openxmlformats.org/officeDocument/2006/relationships/slide" Target="/ppt/slides/slide4.xml" Id="Rc62072d65ed148af" /><Relationship Type="http://schemas.openxmlformats.org/officeDocument/2006/relationships/slide" Target="/ppt/slides/slide5.xml" Id="R426f95a049834b37" /><Relationship Type="http://schemas.openxmlformats.org/officeDocument/2006/relationships/slide" Target="/ppt/slides/slide6.xml" Id="R8c92f235fb5a40e7" /><Relationship Type="http://schemas.openxmlformats.org/officeDocument/2006/relationships/slide" Target="/ppt/slides/slide7.xml" Id="R5768e717d5314f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489ac0f1f640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bf342da6e4e5e" /><Relationship Type="http://schemas.openxmlformats.org/officeDocument/2006/relationships/theme" Target="/ppt/slideMasters/theme/theme1.xml" Id="R24e430a37db941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4bf342da6e4e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0c85bf23d44b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10fc83039a40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5eb975e494d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0b07bedf446c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c263d110643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361a3416747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10a4d86e34e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KRISTOFFER EVENSTAD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EVENSTAD HOLDING AS ble etablert [år] og holder til i Grimstad.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14 913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594 566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2 009 451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EVENSTAD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Holvigasvingen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4879 Grimstad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931 500 708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KRISTOFFER EVENSTAD HOLDING AS</a:t>
            </a:r>
          </a:p>
        </p:txBody>
      </p:sp>
    </p:spTree>
  </p:cSld>
  <p:clrMapOvr>
    <a:masterClrMapping xmlns:a="http://schemas.openxmlformats.org/drawingml/2006/main"/>
  </p:clrMapOvr>
</p:sld>
</file>