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2ee845e99f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34791257544f0"/>
  </p:sldMasterIdLst>
  <p:sldIdLst>
    <p:sldId xmlns:r="http://schemas.openxmlformats.org/officeDocument/2006/relationships" id="256" r:id="Ra7d7142f56934111"/>
    <p:sldId xmlns:r="http://schemas.openxmlformats.org/officeDocument/2006/relationships" id="257" r:id="R18ebaaa0902344cb"/>
    <p:sldId xmlns:r="http://schemas.openxmlformats.org/officeDocument/2006/relationships" id="258" r:id="R78f20f60ef4f463a"/>
    <p:sldId xmlns:r="http://schemas.openxmlformats.org/officeDocument/2006/relationships" id="259" r:id="R23ed9d2fc6ad4ca5"/>
    <p:sldId xmlns:r="http://schemas.openxmlformats.org/officeDocument/2006/relationships" id="260" r:id="R04efed544b4c436a"/>
    <p:sldId xmlns:r="http://schemas.openxmlformats.org/officeDocument/2006/relationships" id="261" r:id="R3ed61d6ce0ec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34791257544f0" /><Relationship Type="http://schemas.openxmlformats.org/officeDocument/2006/relationships/slide" Target="/ppt/slides/slide1.xml" Id="Ra7d7142f56934111" /><Relationship Type="http://schemas.openxmlformats.org/officeDocument/2006/relationships/slide" Target="/ppt/slides/slide2.xml" Id="R18ebaaa0902344cb" /><Relationship Type="http://schemas.openxmlformats.org/officeDocument/2006/relationships/slide" Target="/ppt/slides/slide3.xml" Id="R78f20f60ef4f463a" /><Relationship Type="http://schemas.openxmlformats.org/officeDocument/2006/relationships/slide" Target="/ppt/slides/slide4.xml" Id="R23ed9d2fc6ad4ca5" /><Relationship Type="http://schemas.openxmlformats.org/officeDocument/2006/relationships/slide" Target="/ppt/slides/slide5.xml" Id="R04efed544b4c436a" /><Relationship Type="http://schemas.openxmlformats.org/officeDocument/2006/relationships/slide" Target="/ppt/slides/slide6.xml" Id="R3ed61d6ce0ec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e2725c390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11e54da84463b" /><Relationship Type="http://schemas.openxmlformats.org/officeDocument/2006/relationships/theme" Target="/ppt/slideMasters/theme/theme1.xml" Id="R9988843dbdeb46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11e54da84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f662ee2c48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fa75dfa2941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bfea106d9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40152a58b42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a3df0c80d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c9fd1d690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