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a08275ab1542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7f1a7d614946c6"/>
  </p:sldMasterIdLst>
  <p:sldIdLst>
    <p:sldId xmlns:r="http://schemas.openxmlformats.org/officeDocument/2006/relationships" id="256" r:id="Raac5c3ca996b465b"/>
    <p:sldId xmlns:r="http://schemas.openxmlformats.org/officeDocument/2006/relationships" id="257" r:id="Rb41ed7d29d854bbe"/>
    <p:sldId xmlns:r="http://schemas.openxmlformats.org/officeDocument/2006/relationships" id="258" r:id="R7925f69607774c44"/>
    <p:sldId xmlns:r="http://schemas.openxmlformats.org/officeDocument/2006/relationships" id="259" r:id="Re85d80825d774420"/>
    <p:sldId xmlns:r="http://schemas.openxmlformats.org/officeDocument/2006/relationships" id="260" r:id="R248a9dcb5b3f4fa6"/>
    <p:sldId xmlns:r="http://schemas.openxmlformats.org/officeDocument/2006/relationships" id="261" r:id="R0a47a65d10b04110"/>
    <p:sldId xmlns:r="http://schemas.openxmlformats.org/officeDocument/2006/relationships" id="262" r:id="R378194a77fd244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7f1a7d614946c6" /><Relationship Type="http://schemas.openxmlformats.org/officeDocument/2006/relationships/slide" Target="/ppt/slides/slide1.xml" Id="Raac5c3ca996b465b" /><Relationship Type="http://schemas.openxmlformats.org/officeDocument/2006/relationships/slide" Target="/ppt/slides/slide2.xml" Id="Rb41ed7d29d854bbe" /><Relationship Type="http://schemas.openxmlformats.org/officeDocument/2006/relationships/slide" Target="/ppt/slides/slide3.xml" Id="R7925f69607774c44" /><Relationship Type="http://schemas.openxmlformats.org/officeDocument/2006/relationships/slide" Target="/ppt/slides/slide4.xml" Id="Re85d80825d774420" /><Relationship Type="http://schemas.openxmlformats.org/officeDocument/2006/relationships/slide" Target="/ppt/slides/slide5.xml" Id="R248a9dcb5b3f4fa6" /><Relationship Type="http://schemas.openxmlformats.org/officeDocument/2006/relationships/slide" Target="/ppt/slides/slide6.xml" Id="R0a47a65d10b04110" /><Relationship Type="http://schemas.openxmlformats.org/officeDocument/2006/relationships/slide" Target="/ppt/slides/slide7.xml" Id="R378194a77fd244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76c6b8be614a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3dbf7c94c4a94" /><Relationship Type="http://schemas.openxmlformats.org/officeDocument/2006/relationships/theme" Target="/ppt/slideMasters/theme/theme1.xml" Id="Rc97fccb2791c48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03dbf7c94c4a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0546d712f42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927f0b9ef4d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8519440aa4a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8bf911a7745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86083ca2648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94d8be3fc42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f34277f364f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NORVIC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NORVIC HOLDING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1 584 505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3 535 178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3 535 179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BJØRNARSON 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Konglelia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931 407 430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