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d6c43c2d1c4e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70dd66df6b4150"/>
  </p:sldMasterIdLst>
  <p:sldIdLst>
    <p:sldId xmlns:r="http://schemas.openxmlformats.org/officeDocument/2006/relationships" id="256" r:id="Re0e918a94ed04bd4"/>
    <p:sldId xmlns:r="http://schemas.openxmlformats.org/officeDocument/2006/relationships" id="257" r:id="R45ee5fa57b4d4217"/>
    <p:sldId xmlns:r="http://schemas.openxmlformats.org/officeDocument/2006/relationships" id="258" r:id="R4e90bdad394f4023"/>
    <p:sldId xmlns:r="http://schemas.openxmlformats.org/officeDocument/2006/relationships" id="259" r:id="Rf29e8f2cc9ab4f35"/>
    <p:sldId xmlns:r="http://schemas.openxmlformats.org/officeDocument/2006/relationships" id="260" r:id="Raff7ed9b6de84b3b"/>
    <p:sldId xmlns:r="http://schemas.openxmlformats.org/officeDocument/2006/relationships" id="261" r:id="R511b0578ebbc440c"/>
    <p:sldId xmlns:r="http://schemas.openxmlformats.org/officeDocument/2006/relationships" id="262" r:id="R9017af65e44b40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70dd66df6b4150" /><Relationship Type="http://schemas.openxmlformats.org/officeDocument/2006/relationships/slide" Target="/ppt/slides/slide1.xml" Id="Re0e918a94ed04bd4" /><Relationship Type="http://schemas.openxmlformats.org/officeDocument/2006/relationships/slide" Target="/ppt/slides/slide2.xml" Id="R45ee5fa57b4d4217" /><Relationship Type="http://schemas.openxmlformats.org/officeDocument/2006/relationships/slide" Target="/ppt/slides/slide3.xml" Id="R4e90bdad394f4023" /><Relationship Type="http://schemas.openxmlformats.org/officeDocument/2006/relationships/slide" Target="/ppt/slides/slide4.xml" Id="Rf29e8f2cc9ab4f35" /><Relationship Type="http://schemas.openxmlformats.org/officeDocument/2006/relationships/slide" Target="/ppt/slides/slide5.xml" Id="Raff7ed9b6de84b3b" /><Relationship Type="http://schemas.openxmlformats.org/officeDocument/2006/relationships/slide" Target="/ppt/slides/slide6.xml" Id="R511b0578ebbc440c" /><Relationship Type="http://schemas.openxmlformats.org/officeDocument/2006/relationships/slide" Target="/ppt/slides/slide7.xml" Id="R9017af65e44b40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21f51ec4ce45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2fd3c47b24743" /><Relationship Type="http://schemas.openxmlformats.org/officeDocument/2006/relationships/theme" Target="/ppt/slideMasters/theme/theme1.xml" Id="Ra4477ccedac64d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52fd3c47b247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e6b979b134c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f9d20834448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25518d09043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547a14f8544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a137ea4974d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59348d4334c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8ca4e42f34c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 SÆTRE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 SÆTRE HOLDING AS ble etablert [år] og holder til i Austrheim.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2 762 703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3 149 966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SÆTRE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SÆTRE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ICS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 SÆTRE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KGS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NINO SÆTRE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Vikane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5943 Austrheim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931 237 179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