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622383a6b743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f8e4ffd2774398"/>
  </p:sldMasterIdLst>
  <p:sldIdLst>
    <p:sldId xmlns:r="http://schemas.openxmlformats.org/officeDocument/2006/relationships" id="256" r:id="R73ae9cb3202145ca"/>
    <p:sldId xmlns:r="http://schemas.openxmlformats.org/officeDocument/2006/relationships" id="257" r:id="R6f39046466634318"/>
    <p:sldId xmlns:r="http://schemas.openxmlformats.org/officeDocument/2006/relationships" id="258" r:id="Rd371e37cc711497a"/>
    <p:sldId xmlns:r="http://schemas.openxmlformats.org/officeDocument/2006/relationships" id="259" r:id="R5297002e12fd42ac"/>
    <p:sldId xmlns:r="http://schemas.openxmlformats.org/officeDocument/2006/relationships" id="260" r:id="R16a36be0715e47e5"/>
    <p:sldId xmlns:r="http://schemas.openxmlformats.org/officeDocument/2006/relationships" id="261" r:id="R32e16db0df8b41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f8e4ffd2774398" /><Relationship Type="http://schemas.openxmlformats.org/officeDocument/2006/relationships/slide" Target="/ppt/slides/slide1.xml" Id="R73ae9cb3202145ca" /><Relationship Type="http://schemas.openxmlformats.org/officeDocument/2006/relationships/slide" Target="/ppt/slides/slide2.xml" Id="R6f39046466634318" /><Relationship Type="http://schemas.openxmlformats.org/officeDocument/2006/relationships/slide" Target="/ppt/slides/slide3.xml" Id="Rd371e37cc711497a" /><Relationship Type="http://schemas.openxmlformats.org/officeDocument/2006/relationships/slide" Target="/ppt/slides/slide4.xml" Id="R5297002e12fd42ac" /><Relationship Type="http://schemas.openxmlformats.org/officeDocument/2006/relationships/slide" Target="/ppt/slides/slide5.xml" Id="R16a36be0715e47e5" /><Relationship Type="http://schemas.openxmlformats.org/officeDocument/2006/relationships/slide" Target="/ppt/slides/slide6.xml" Id="R32e16db0df8b41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a0d90f0cf244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1e994de4d41d1" /><Relationship Type="http://schemas.openxmlformats.org/officeDocument/2006/relationships/theme" Target="/ppt/slideMasters/theme/theme1.xml" Id="Rff306600862c43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b1e994de4d41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889521b0e340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5a8c64d51249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77b49362142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c85c7040ea4f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c1821378746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b6537c03a43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FJELDE 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FJELDE TEKNIKK AS ble etablert [år] og holder til i Narvik.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3 554 854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647 293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503 948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902 596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1 320 902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Falkbergets vei 11D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8517 Narvik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931 069 373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