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2f5a65cb5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9c0c003d144bf"/>
  </p:sldMasterIdLst>
  <p:sldIdLst>
    <p:sldId xmlns:r="http://schemas.openxmlformats.org/officeDocument/2006/relationships" id="256" r:id="R18a0cb61945f449b"/>
    <p:sldId xmlns:r="http://schemas.openxmlformats.org/officeDocument/2006/relationships" id="257" r:id="Rbfcea5ed841b4434"/>
    <p:sldId xmlns:r="http://schemas.openxmlformats.org/officeDocument/2006/relationships" id="258" r:id="R5814a00727584971"/>
    <p:sldId xmlns:r="http://schemas.openxmlformats.org/officeDocument/2006/relationships" id="259" r:id="R4ec1b50b8f044af2"/>
    <p:sldId xmlns:r="http://schemas.openxmlformats.org/officeDocument/2006/relationships" id="260" r:id="R4536bae9f91041f1"/>
    <p:sldId xmlns:r="http://schemas.openxmlformats.org/officeDocument/2006/relationships" id="261" r:id="Rbba0665bb975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9c0c003d144bf" /><Relationship Type="http://schemas.openxmlformats.org/officeDocument/2006/relationships/slide" Target="/ppt/slides/slide1.xml" Id="R18a0cb61945f449b" /><Relationship Type="http://schemas.openxmlformats.org/officeDocument/2006/relationships/slide" Target="/ppt/slides/slide2.xml" Id="Rbfcea5ed841b4434" /><Relationship Type="http://schemas.openxmlformats.org/officeDocument/2006/relationships/slide" Target="/ppt/slides/slide3.xml" Id="R5814a00727584971" /><Relationship Type="http://schemas.openxmlformats.org/officeDocument/2006/relationships/slide" Target="/ppt/slides/slide4.xml" Id="R4ec1b50b8f044af2" /><Relationship Type="http://schemas.openxmlformats.org/officeDocument/2006/relationships/slide" Target="/ppt/slides/slide5.xml" Id="R4536bae9f91041f1" /><Relationship Type="http://schemas.openxmlformats.org/officeDocument/2006/relationships/slide" Target="/ppt/slides/slide6.xml" Id="Rbba0665bb975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77acb74b343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15b8562a349c5" /><Relationship Type="http://schemas.openxmlformats.org/officeDocument/2006/relationships/theme" Target="/ppt/slideMasters/theme/theme1.xml" Id="Rda80337c53634b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15b8562a3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102a933b3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6a2c5b5434d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7b776ae5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d057ea3a149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34c619f2b43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d68c1c7eb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