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8485b1c55a42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a42b82123643f7"/>
  </p:sldMasterIdLst>
  <p:sldIdLst>
    <p:sldId xmlns:r="http://schemas.openxmlformats.org/officeDocument/2006/relationships" id="256" r:id="Rc12f74bc15594350"/>
    <p:sldId xmlns:r="http://schemas.openxmlformats.org/officeDocument/2006/relationships" id="257" r:id="R7dc143b3fb0d4ec8"/>
    <p:sldId xmlns:r="http://schemas.openxmlformats.org/officeDocument/2006/relationships" id="258" r:id="R853bf8ee2232419a"/>
    <p:sldId xmlns:r="http://schemas.openxmlformats.org/officeDocument/2006/relationships" id="259" r:id="R2451bcc02f674036"/>
    <p:sldId xmlns:r="http://schemas.openxmlformats.org/officeDocument/2006/relationships" id="260" r:id="R318903a450e549a4"/>
    <p:sldId xmlns:r="http://schemas.openxmlformats.org/officeDocument/2006/relationships" id="261" r:id="Rcf834d9e998041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42b82123643f7" /><Relationship Type="http://schemas.openxmlformats.org/officeDocument/2006/relationships/slide" Target="/ppt/slides/slide1.xml" Id="Rc12f74bc15594350" /><Relationship Type="http://schemas.openxmlformats.org/officeDocument/2006/relationships/slide" Target="/ppt/slides/slide2.xml" Id="R7dc143b3fb0d4ec8" /><Relationship Type="http://schemas.openxmlformats.org/officeDocument/2006/relationships/slide" Target="/ppt/slides/slide3.xml" Id="R853bf8ee2232419a" /><Relationship Type="http://schemas.openxmlformats.org/officeDocument/2006/relationships/slide" Target="/ppt/slides/slide4.xml" Id="R2451bcc02f674036" /><Relationship Type="http://schemas.openxmlformats.org/officeDocument/2006/relationships/slide" Target="/ppt/slides/slide5.xml" Id="R318903a450e549a4" /><Relationship Type="http://schemas.openxmlformats.org/officeDocument/2006/relationships/slide" Target="/ppt/slides/slide6.xml" Id="Rcf834d9e998041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0c1b67e84e4f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df56aaea0469b" /><Relationship Type="http://schemas.openxmlformats.org/officeDocument/2006/relationships/theme" Target="/ppt/slideMasters/theme/theme1.xml" Id="R67d1ce6f02ad41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6df56aaea046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88be4d43f42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2f219c48b4f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4bd54a03145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b33ff41db42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0fb15f41c4b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e67d2d84042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 RØRSERVICE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16 591 473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775 350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8 689 639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13 847 446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Løvåsmyra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931 007 017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