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4b9cffa32f46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2ebaa21de453f"/>
  </p:sldMasterIdLst>
  <p:sldIdLst>
    <p:sldId xmlns:r="http://schemas.openxmlformats.org/officeDocument/2006/relationships" id="256" r:id="Rd9057a39258749ce"/>
    <p:sldId xmlns:r="http://schemas.openxmlformats.org/officeDocument/2006/relationships" id="257" r:id="R4f818910fd49428b"/>
    <p:sldId xmlns:r="http://schemas.openxmlformats.org/officeDocument/2006/relationships" id="258" r:id="R90415986e9294737"/>
    <p:sldId xmlns:r="http://schemas.openxmlformats.org/officeDocument/2006/relationships" id="259" r:id="R577857e265384c1c"/>
    <p:sldId xmlns:r="http://schemas.openxmlformats.org/officeDocument/2006/relationships" id="260" r:id="R8961c7d1cdad4198"/>
    <p:sldId xmlns:r="http://schemas.openxmlformats.org/officeDocument/2006/relationships" id="261" r:id="R7942116140b74b5b"/>
    <p:sldId xmlns:r="http://schemas.openxmlformats.org/officeDocument/2006/relationships" id="262" r:id="Rd7c28efbc148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2ebaa21de453f" /><Relationship Type="http://schemas.openxmlformats.org/officeDocument/2006/relationships/slide" Target="/ppt/slides/slide1.xml" Id="Rd9057a39258749ce" /><Relationship Type="http://schemas.openxmlformats.org/officeDocument/2006/relationships/slide" Target="/ppt/slides/slide2.xml" Id="R4f818910fd49428b" /><Relationship Type="http://schemas.openxmlformats.org/officeDocument/2006/relationships/slide" Target="/ppt/slides/slide3.xml" Id="R90415986e9294737" /><Relationship Type="http://schemas.openxmlformats.org/officeDocument/2006/relationships/slide" Target="/ppt/slides/slide4.xml" Id="R577857e265384c1c" /><Relationship Type="http://schemas.openxmlformats.org/officeDocument/2006/relationships/slide" Target="/ppt/slides/slide5.xml" Id="R8961c7d1cdad4198" /><Relationship Type="http://schemas.openxmlformats.org/officeDocument/2006/relationships/slide" Target="/ppt/slides/slide6.xml" Id="R7942116140b74b5b" /><Relationship Type="http://schemas.openxmlformats.org/officeDocument/2006/relationships/slide" Target="/ppt/slides/slide7.xml" Id="Rd7c28efbc148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b98436636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5ee6bd0d64651" /><Relationship Type="http://schemas.openxmlformats.org/officeDocument/2006/relationships/theme" Target="/ppt/slideMasters/theme/theme1.xml" Id="R8a001b9b0ab7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5ee6bd0d6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f82b0b5d9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64e3913e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44fb0dc6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d2209472e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8222d27f541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b6a738cd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8b13a51a7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