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4d9d86e85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a9e63b21f4b7b"/>
  </p:sldMasterIdLst>
  <p:sldIdLst>
    <p:sldId xmlns:r="http://schemas.openxmlformats.org/officeDocument/2006/relationships" id="256" r:id="Rb1ac34d72aa1495f"/>
    <p:sldId xmlns:r="http://schemas.openxmlformats.org/officeDocument/2006/relationships" id="257" r:id="R5f7fa550a59e42cd"/>
    <p:sldId xmlns:r="http://schemas.openxmlformats.org/officeDocument/2006/relationships" id="258" r:id="Rae82c39b54e34f38"/>
    <p:sldId xmlns:r="http://schemas.openxmlformats.org/officeDocument/2006/relationships" id="259" r:id="Re0ca6266e6374fb5"/>
    <p:sldId xmlns:r="http://schemas.openxmlformats.org/officeDocument/2006/relationships" id="260" r:id="R712dc5985e94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a9e63b21f4b7b" /><Relationship Type="http://schemas.openxmlformats.org/officeDocument/2006/relationships/slide" Target="/ppt/slides/slide1.xml" Id="Rb1ac34d72aa1495f" /><Relationship Type="http://schemas.openxmlformats.org/officeDocument/2006/relationships/slide" Target="/ppt/slides/slide2.xml" Id="R5f7fa550a59e42cd" /><Relationship Type="http://schemas.openxmlformats.org/officeDocument/2006/relationships/slide" Target="/ppt/slides/slide3.xml" Id="Rae82c39b54e34f38" /><Relationship Type="http://schemas.openxmlformats.org/officeDocument/2006/relationships/slide" Target="/ppt/slides/slide4.xml" Id="Re0ca6266e6374fb5" /><Relationship Type="http://schemas.openxmlformats.org/officeDocument/2006/relationships/slide" Target="/ppt/slides/slide5.xml" Id="R712dc5985e94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a288c5737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617ddf37644a5" /><Relationship Type="http://schemas.openxmlformats.org/officeDocument/2006/relationships/theme" Target="/ppt/slideMasters/theme/theme1.xml" Id="Rb0840daf65fb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617ddf376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a2730252549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5b9226ab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fec47eec7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ad21cf1a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fac740434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