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34953eb88847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dac22fb22c4756"/>
  </p:sldMasterIdLst>
  <p:sldIdLst>
    <p:sldId xmlns:r="http://schemas.openxmlformats.org/officeDocument/2006/relationships" id="256" r:id="R201f3a5b0a394278"/>
    <p:sldId xmlns:r="http://schemas.openxmlformats.org/officeDocument/2006/relationships" id="257" r:id="R1a5653a7c3224c43"/>
    <p:sldId xmlns:r="http://schemas.openxmlformats.org/officeDocument/2006/relationships" id="258" r:id="R42f937a11f87455d"/>
    <p:sldId xmlns:r="http://schemas.openxmlformats.org/officeDocument/2006/relationships" id="259" r:id="Rcb0971737eb449c2"/>
    <p:sldId xmlns:r="http://schemas.openxmlformats.org/officeDocument/2006/relationships" id="260" r:id="R555fe96963324f64"/>
    <p:sldId xmlns:r="http://schemas.openxmlformats.org/officeDocument/2006/relationships" id="261" r:id="R4609703ce36d4f06"/>
    <p:sldId xmlns:r="http://schemas.openxmlformats.org/officeDocument/2006/relationships" id="262" r:id="R04ea20829f794b4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dac22fb22c4756" /><Relationship Type="http://schemas.openxmlformats.org/officeDocument/2006/relationships/slide" Target="/ppt/slides/slide1.xml" Id="R201f3a5b0a394278" /><Relationship Type="http://schemas.openxmlformats.org/officeDocument/2006/relationships/slide" Target="/ppt/slides/slide2.xml" Id="R1a5653a7c3224c43" /><Relationship Type="http://schemas.openxmlformats.org/officeDocument/2006/relationships/slide" Target="/ppt/slides/slide3.xml" Id="R42f937a11f87455d" /><Relationship Type="http://schemas.openxmlformats.org/officeDocument/2006/relationships/slide" Target="/ppt/slides/slide4.xml" Id="Rcb0971737eb449c2" /><Relationship Type="http://schemas.openxmlformats.org/officeDocument/2006/relationships/slide" Target="/ppt/slides/slide5.xml" Id="R555fe96963324f64" /><Relationship Type="http://schemas.openxmlformats.org/officeDocument/2006/relationships/slide" Target="/ppt/slides/slide6.xml" Id="R4609703ce36d4f06" /><Relationship Type="http://schemas.openxmlformats.org/officeDocument/2006/relationships/slide" Target="/ppt/slides/slide7.xml" Id="R04ea20829f794b4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3be4bb03fb45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4011320eb4d08" /><Relationship Type="http://schemas.openxmlformats.org/officeDocument/2006/relationships/theme" Target="/ppt/slideMasters/theme/theme1.xml" Id="Rf95bc862b70848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24011320eb4d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f4469e6ad349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bfccfd78d4d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e9063f97cd4f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803c87713843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55478146645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dbada6f35944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f9687f0474d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ENGESETH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HOLDING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326 384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397 925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ASTRID ODLAUG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ANNE KATHRINE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ENGESETH BIRGITTE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Bloms gate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3510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32122691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930 890 421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