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27b5515db8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4cb812c824155"/>
  </p:sldMasterIdLst>
  <p:sldIdLst>
    <p:sldId xmlns:r="http://schemas.openxmlformats.org/officeDocument/2006/relationships" id="256" r:id="Rbd7741380e934b62"/>
    <p:sldId xmlns:r="http://schemas.openxmlformats.org/officeDocument/2006/relationships" id="257" r:id="R484333b3d99c4d60"/>
    <p:sldId xmlns:r="http://schemas.openxmlformats.org/officeDocument/2006/relationships" id="258" r:id="R3edb166b5b22466b"/>
    <p:sldId xmlns:r="http://schemas.openxmlformats.org/officeDocument/2006/relationships" id="259" r:id="R583780dd70a04260"/>
    <p:sldId xmlns:r="http://schemas.openxmlformats.org/officeDocument/2006/relationships" id="260" r:id="Rdb11cde8326b46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4cb812c824155" /><Relationship Type="http://schemas.openxmlformats.org/officeDocument/2006/relationships/slide" Target="/ppt/slides/slide1.xml" Id="Rbd7741380e934b62" /><Relationship Type="http://schemas.openxmlformats.org/officeDocument/2006/relationships/slide" Target="/ppt/slides/slide2.xml" Id="R484333b3d99c4d60" /><Relationship Type="http://schemas.openxmlformats.org/officeDocument/2006/relationships/slide" Target="/ppt/slides/slide3.xml" Id="R3edb166b5b22466b" /><Relationship Type="http://schemas.openxmlformats.org/officeDocument/2006/relationships/slide" Target="/ppt/slides/slide4.xml" Id="R583780dd70a04260" /><Relationship Type="http://schemas.openxmlformats.org/officeDocument/2006/relationships/slide" Target="/ppt/slides/slide5.xml" Id="Rdb11cde8326b46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160627804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8b86302924264" /><Relationship Type="http://schemas.openxmlformats.org/officeDocument/2006/relationships/theme" Target="/ppt/slideMasters/theme/theme1.xml" Id="R515ccba72d9e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8b8630292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4d1b16bf2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49dd1e640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cd13639a14b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b5b7e6c34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27c8839e6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RUUD AGENTURER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RUUD AGENTURER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