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759c3e1918a470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f630692a4534561"/>
  </p:sldMasterIdLst>
  <p:sldIdLst>
    <p:sldId xmlns:r="http://schemas.openxmlformats.org/officeDocument/2006/relationships" id="256" r:id="Ra43b6f26000c444e"/>
    <p:sldId xmlns:r="http://schemas.openxmlformats.org/officeDocument/2006/relationships" id="257" r:id="R5467081f63074878"/>
    <p:sldId xmlns:r="http://schemas.openxmlformats.org/officeDocument/2006/relationships" id="258" r:id="R5322738ddaed49b3"/>
    <p:sldId xmlns:r="http://schemas.openxmlformats.org/officeDocument/2006/relationships" id="259" r:id="R9c22be705689494a"/>
    <p:sldId xmlns:r="http://schemas.openxmlformats.org/officeDocument/2006/relationships" id="260" r:id="Re85f2a990c7b4ada"/>
    <p:sldId xmlns:r="http://schemas.openxmlformats.org/officeDocument/2006/relationships" id="261" r:id="R409ac973003d4e2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f630692a4534561" /><Relationship Type="http://schemas.openxmlformats.org/officeDocument/2006/relationships/slide" Target="/ppt/slides/slide1.xml" Id="Ra43b6f26000c444e" /><Relationship Type="http://schemas.openxmlformats.org/officeDocument/2006/relationships/slide" Target="/ppt/slides/slide2.xml" Id="R5467081f63074878" /><Relationship Type="http://schemas.openxmlformats.org/officeDocument/2006/relationships/slide" Target="/ppt/slides/slide3.xml" Id="R5322738ddaed49b3" /><Relationship Type="http://schemas.openxmlformats.org/officeDocument/2006/relationships/slide" Target="/ppt/slides/slide4.xml" Id="R9c22be705689494a" /><Relationship Type="http://schemas.openxmlformats.org/officeDocument/2006/relationships/slide" Target="/ppt/slides/slide5.xml" Id="Re85f2a990c7b4ada" /><Relationship Type="http://schemas.openxmlformats.org/officeDocument/2006/relationships/slide" Target="/ppt/slides/slide6.xml" Id="R409ac973003d4e2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13dbb49f11f476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0aaf792cc5428f" /><Relationship Type="http://schemas.openxmlformats.org/officeDocument/2006/relationships/theme" Target="/ppt/slideMasters/theme/theme1.xml" Id="Rc7bf458598cb459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f0aaf792cc5428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4b9ee7560a41e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afafd8e2d94aa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ed860da25f4b8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a4f850df0a4b7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37ddd5b61e47b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d4ab9904d24e1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BELIS DESIGN OG ENTREPRENØR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BELIS DESIGN OG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BELIS DESIGN OG ENTREPRENØR AS ble etablert [år] og holder til i Harøy.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BELIS DESIGN OG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BELIS DESIGN OG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BELIS DESIGN OG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2 337 560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−121 578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−118 699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92 368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273 851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BELIS DESIGN OG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Kravikvegen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6296 Harøy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930 797 472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BELIS DESIGN OG ENTREPRENØR AS</a:t>
            </a:r>
          </a:p>
        </p:txBody>
      </p:sp>
    </p:spTree>
  </p:cSld>
  <p:clrMapOvr>
    <a:masterClrMapping xmlns:a="http://schemas.openxmlformats.org/drawingml/2006/main"/>
  </p:clrMapOvr>
</p:sld>
</file>