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d55ab70ac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8463ee0314aad"/>
  </p:sldMasterIdLst>
  <p:sldIdLst>
    <p:sldId xmlns:r="http://schemas.openxmlformats.org/officeDocument/2006/relationships" id="256" r:id="Ra6af660ab7b447c6"/>
    <p:sldId xmlns:r="http://schemas.openxmlformats.org/officeDocument/2006/relationships" id="257" r:id="Ra9ccb5b56bf34d7f"/>
    <p:sldId xmlns:r="http://schemas.openxmlformats.org/officeDocument/2006/relationships" id="258" r:id="R06d88f5b207a42c5"/>
    <p:sldId xmlns:r="http://schemas.openxmlformats.org/officeDocument/2006/relationships" id="259" r:id="Rddbaae70ed9a4d0d"/>
    <p:sldId xmlns:r="http://schemas.openxmlformats.org/officeDocument/2006/relationships" id="260" r:id="R67e092623618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8463ee0314aad" /><Relationship Type="http://schemas.openxmlformats.org/officeDocument/2006/relationships/slide" Target="/ppt/slides/slide1.xml" Id="Ra6af660ab7b447c6" /><Relationship Type="http://schemas.openxmlformats.org/officeDocument/2006/relationships/slide" Target="/ppt/slides/slide2.xml" Id="Ra9ccb5b56bf34d7f" /><Relationship Type="http://schemas.openxmlformats.org/officeDocument/2006/relationships/slide" Target="/ppt/slides/slide3.xml" Id="R06d88f5b207a42c5" /><Relationship Type="http://schemas.openxmlformats.org/officeDocument/2006/relationships/slide" Target="/ppt/slides/slide4.xml" Id="Rddbaae70ed9a4d0d" /><Relationship Type="http://schemas.openxmlformats.org/officeDocument/2006/relationships/slide" Target="/ppt/slides/slide5.xml" Id="R67e092623618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46cb1173a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8f818c7d4b46" /><Relationship Type="http://schemas.openxmlformats.org/officeDocument/2006/relationships/theme" Target="/ppt/slideMasters/theme/theme1.xml" Id="R292e8a85dee7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f8f818c7d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7270171fa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a7f4abcb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3fd532867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9f7653ee5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f70f9f561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ELIAS TSCHERNUTTER ARKITEKTUR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TSCHERNUTTER ARKITEKTUR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