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3e4671d0c049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14e83285b04b3f"/>
  </p:sldMasterIdLst>
  <p:sldIdLst>
    <p:sldId xmlns:r="http://schemas.openxmlformats.org/officeDocument/2006/relationships" id="256" r:id="Rddd309a796c0484c"/>
    <p:sldId xmlns:r="http://schemas.openxmlformats.org/officeDocument/2006/relationships" id="257" r:id="Rcf4beabaa3a44177"/>
    <p:sldId xmlns:r="http://schemas.openxmlformats.org/officeDocument/2006/relationships" id="258" r:id="R90f4d5c3f3874b25"/>
    <p:sldId xmlns:r="http://schemas.openxmlformats.org/officeDocument/2006/relationships" id="259" r:id="R04d665b4308246e8"/>
    <p:sldId xmlns:r="http://schemas.openxmlformats.org/officeDocument/2006/relationships" id="260" r:id="R6525391108c84c06"/>
    <p:sldId xmlns:r="http://schemas.openxmlformats.org/officeDocument/2006/relationships" id="261" r:id="Rd6c8bf7e797244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4e83285b04b3f" /><Relationship Type="http://schemas.openxmlformats.org/officeDocument/2006/relationships/slide" Target="/ppt/slides/slide1.xml" Id="Rddd309a796c0484c" /><Relationship Type="http://schemas.openxmlformats.org/officeDocument/2006/relationships/slide" Target="/ppt/slides/slide2.xml" Id="Rcf4beabaa3a44177" /><Relationship Type="http://schemas.openxmlformats.org/officeDocument/2006/relationships/slide" Target="/ppt/slides/slide3.xml" Id="R90f4d5c3f3874b25" /><Relationship Type="http://schemas.openxmlformats.org/officeDocument/2006/relationships/slide" Target="/ppt/slides/slide4.xml" Id="R04d665b4308246e8" /><Relationship Type="http://schemas.openxmlformats.org/officeDocument/2006/relationships/slide" Target="/ppt/slides/slide5.xml" Id="R6525391108c84c06" /><Relationship Type="http://schemas.openxmlformats.org/officeDocument/2006/relationships/slide" Target="/ppt/slides/slide6.xml" Id="Rd6c8bf7e797244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7aa07043b40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e975f783042f6" /><Relationship Type="http://schemas.openxmlformats.org/officeDocument/2006/relationships/theme" Target="/ppt/slideMasters/theme/theme1.xml" Id="R9d5a3185a84a4d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5e975f7830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eb7ff2b2e4d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9387f36214b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d6452d32547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fee7f7571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44f05330548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5c01d218140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SGM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SGM BYGG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7 846 729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−187 799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−393 983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1 505 400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930 751 677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