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37db86ebf24a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e04d3757b841dd"/>
  </p:sldMasterIdLst>
  <p:sldIdLst>
    <p:sldId xmlns:r="http://schemas.openxmlformats.org/officeDocument/2006/relationships" id="256" r:id="Ra60a3e72446c4dc3"/>
    <p:sldId xmlns:r="http://schemas.openxmlformats.org/officeDocument/2006/relationships" id="257" r:id="R6a76cd74dfb14a15"/>
    <p:sldId xmlns:r="http://schemas.openxmlformats.org/officeDocument/2006/relationships" id="258" r:id="R4ad575c42c9840cd"/>
    <p:sldId xmlns:r="http://schemas.openxmlformats.org/officeDocument/2006/relationships" id="259" r:id="R09c094dbf1e647bc"/>
    <p:sldId xmlns:r="http://schemas.openxmlformats.org/officeDocument/2006/relationships" id="260" r:id="R563297b372504125"/>
    <p:sldId xmlns:r="http://schemas.openxmlformats.org/officeDocument/2006/relationships" id="261" r:id="Ra2ae0fe673834db9"/>
    <p:sldId xmlns:r="http://schemas.openxmlformats.org/officeDocument/2006/relationships" id="262" r:id="R60a5f90e86874c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04d3757b841dd" /><Relationship Type="http://schemas.openxmlformats.org/officeDocument/2006/relationships/slide" Target="/ppt/slides/slide1.xml" Id="Ra60a3e72446c4dc3" /><Relationship Type="http://schemas.openxmlformats.org/officeDocument/2006/relationships/slide" Target="/ppt/slides/slide2.xml" Id="R6a76cd74dfb14a15" /><Relationship Type="http://schemas.openxmlformats.org/officeDocument/2006/relationships/slide" Target="/ppt/slides/slide3.xml" Id="R4ad575c42c9840cd" /><Relationship Type="http://schemas.openxmlformats.org/officeDocument/2006/relationships/slide" Target="/ppt/slides/slide4.xml" Id="R09c094dbf1e647bc" /><Relationship Type="http://schemas.openxmlformats.org/officeDocument/2006/relationships/slide" Target="/ppt/slides/slide5.xml" Id="R563297b372504125" /><Relationship Type="http://schemas.openxmlformats.org/officeDocument/2006/relationships/slide" Target="/ppt/slides/slide6.xml" Id="Ra2ae0fe673834db9" /><Relationship Type="http://schemas.openxmlformats.org/officeDocument/2006/relationships/slide" Target="/ppt/slides/slide7.xml" Id="R60a5f90e86874c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fa578c58845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62d2a91004433" /><Relationship Type="http://schemas.openxmlformats.org/officeDocument/2006/relationships/theme" Target="/ppt/slideMasters/theme/theme1.xml" Id="R91d8e50c61ac4b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962d2a910044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eb1b78f9445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d7b11e8354b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c12d3f68d4f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f77cb3e9e44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00439f5d049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a79ee46b84b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ee320f90143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WESTCON YARDS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YARDS AS ble etablert [år] og holder til i Ølensvåg.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2 262 430 553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−4 933 505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−54 012 717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516 939 402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2 233 265 558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 GROUP AS  –  95,5 %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JEKTEVIKA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OSAKONGEN III AS  –  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KRISTIAN INGVAR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ASLAUG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Jektevikvegen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5582 Ølensvåg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77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westcon@westcon.no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www.westcon.no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930 720 313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WESTCON YARDS AS</a:t>
            </a:r>
          </a:p>
        </p:txBody>
      </p:sp>
    </p:spTree>
  </p:cSld>
  <p:clrMapOvr>
    <a:masterClrMapping xmlns:a="http://schemas.openxmlformats.org/drawingml/2006/main"/>
  </p:clrMapOvr>
</p:sld>
</file>