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872cbc994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b79d3ce794a43"/>
  </p:sldMasterIdLst>
  <p:sldIdLst>
    <p:sldId xmlns:r="http://schemas.openxmlformats.org/officeDocument/2006/relationships" id="256" r:id="R4be4f037fb604484"/>
    <p:sldId xmlns:r="http://schemas.openxmlformats.org/officeDocument/2006/relationships" id="257" r:id="Rd855dca11a474145"/>
    <p:sldId xmlns:r="http://schemas.openxmlformats.org/officeDocument/2006/relationships" id="258" r:id="Re59ee0a93e614482"/>
    <p:sldId xmlns:r="http://schemas.openxmlformats.org/officeDocument/2006/relationships" id="259" r:id="R5089b1752d1e49b8"/>
    <p:sldId xmlns:r="http://schemas.openxmlformats.org/officeDocument/2006/relationships" id="260" r:id="R21fa849c478b4aad"/>
    <p:sldId xmlns:r="http://schemas.openxmlformats.org/officeDocument/2006/relationships" id="261" r:id="R65d422b3b8864309"/>
    <p:sldId xmlns:r="http://schemas.openxmlformats.org/officeDocument/2006/relationships" id="262" r:id="Rc7a977d48aac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b79d3ce794a43" /><Relationship Type="http://schemas.openxmlformats.org/officeDocument/2006/relationships/slide" Target="/ppt/slides/slide1.xml" Id="R4be4f037fb604484" /><Relationship Type="http://schemas.openxmlformats.org/officeDocument/2006/relationships/slide" Target="/ppt/slides/slide2.xml" Id="Rd855dca11a474145" /><Relationship Type="http://schemas.openxmlformats.org/officeDocument/2006/relationships/slide" Target="/ppt/slides/slide3.xml" Id="Re59ee0a93e614482" /><Relationship Type="http://schemas.openxmlformats.org/officeDocument/2006/relationships/slide" Target="/ppt/slides/slide4.xml" Id="R5089b1752d1e49b8" /><Relationship Type="http://schemas.openxmlformats.org/officeDocument/2006/relationships/slide" Target="/ppt/slides/slide5.xml" Id="R21fa849c478b4aad" /><Relationship Type="http://schemas.openxmlformats.org/officeDocument/2006/relationships/slide" Target="/ppt/slides/slide6.xml" Id="R65d422b3b8864309" /><Relationship Type="http://schemas.openxmlformats.org/officeDocument/2006/relationships/slide" Target="/ppt/slides/slide7.xml" Id="Rc7a977d48aac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6e89258a5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d4d2c02a45bf" /><Relationship Type="http://schemas.openxmlformats.org/officeDocument/2006/relationships/theme" Target="/ppt/slideMasters/theme/theme1.xml" Id="R9bce258fb1d1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9d4d2c02a45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9cb5bb2542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24bb7454349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7619999d6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40616db8c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e31721a97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4b2f86d63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0772249e44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OG TORMOD WIKE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OG TORMOD WIKE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90 577 311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−2 225 118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7 115 547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NCB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BRUSERUD NILS CHRISTOFFER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3172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