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9f1976a6ec47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de70cb49c04522"/>
  </p:sldMasterIdLst>
  <p:sldIdLst>
    <p:sldId xmlns:r="http://schemas.openxmlformats.org/officeDocument/2006/relationships" id="256" r:id="R289e90f50aeb46e0"/>
    <p:sldId xmlns:r="http://schemas.openxmlformats.org/officeDocument/2006/relationships" id="257" r:id="R664e32a4de1d4759"/>
    <p:sldId xmlns:r="http://schemas.openxmlformats.org/officeDocument/2006/relationships" id="258" r:id="R6477389f1dd841f6"/>
    <p:sldId xmlns:r="http://schemas.openxmlformats.org/officeDocument/2006/relationships" id="259" r:id="R1ec3dbcb64ad41e5"/>
    <p:sldId xmlns:r="http://schemas.openxmlformats.org/officeDocument/2006/relationships" id="260" r:id="Rb52f878aa56c4c77"/>
    <p:sldId xmlns:r="http://schemas.openxmlformats.org/officeDocument/2006/relationships" id="261" r:id="R293e07099a014279"/>
    <p:sldId xmlns:r="http://schemas.openxmlformats.org/officeDocument/2006/relationships" id="262" r:id="R2a5e40b4bd484b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de70cb49c04522" /><Relationship Type="http://schemas.openxmlformats.org/officeDocument/2006/relationships/slide" Target="/ppt/slides/slide1.xml" Id="R289e90f50aeb46e0" /><Relationship Type="http://schemas.openxmlformats.org/officeDocument/2006/relationships/slide" Target="/ppt/slides/slide2.xml" Id="R664e32a4de1d4759" /><Relationship Type="http://schemas.openxmlformats.org/officeDocument/2006/relationships/slide" Target="/ppt/slides/slide3.xml" Id="R6477389f1dd841f6" /><Relationship Type="http://schemas.openxmlformats.org/officeDocument/2006/relationships/slide" Target="/ppt/slides/slide4.xml" Id="R1ec3dbcb64ad41e5" /><Relationship Type="http://schemas.openxmlformats.org/officeDocument/2006/relationships/slide" Target="/ppt/slides/slide5.xml" Id="Rb52f878aa56c4c77" /><Relationship Type="http://schemas.openxmlformats.org/officeDocument/2006/relationships/slide" Target="/ppt/slides/slide6.xml" Id="R293e07099a014279" /><Relationship Type="http://schemas.openxmlformats.org/officeDocument/2006/relationships/slide" Target="/ppt/slides/slide7.xml" Id="R2a5e40b4bd484b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0dfbce898148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a9cace12c44a7" /><Relationship Type="http://schemas.openxmlformats.org/officeDocument/2006/relationships/theme" Target="/ppt/slideMasters/theme/theme1.xml" Id="Rbd7a1a80c7e74a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ca9cace12c44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0b458ee504a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58506468541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5727864fd4b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4ffce707b45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c774fccb34a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87b326b0944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963b2327142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JEASKE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JEASKE INVEST AS ble etablert [år] og holder til i Sandane.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−59 565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140 488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1 129 914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EIRIK ASKE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Eirik Aske, Askevegen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930 698 776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JEASKE INVEST AS</a:t>
            </a:r>
          </a:p>
        </p:txBody>
      </p:sp>
    </p:spTree>
  </p:cSld>
  <p:clrMapOvr>
    <a:masterClrMapping xmlns:a="http://schemas.openxmlformats.org/drawingml/2006/main"/>
  </p:clrMapOvr>
</p:sld>
</file>