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b98562d57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99f4e9ecd408f"/>
  </p:sldMasterIdLst>
  <p:sldIdLst>
    <p:sldId xmlns:r="http://schemas.openxmlformats.org/officeDocument/2006/relationships" id="256" r:id="Ra7ad2a0859a144bc"/>
    <p:sldId xmlns:r="http://schemas.openxmlformats.org/officeDocument/2006/relationships" id="257" r:id="R66617c3a296047d5"/>
    <p:sldId xmlns:r="http://schemas.openxmlformats.org/officeDocument/2006/relationships" id="258" r:id="R295935ae804343f2"/>
    <p:sldId xmlns:r="http://schemas.openxmlformats.org/officeDocument/2006/relationships" id="259" r:id="Rae46a010690c45f9"/>
    <p:sldId xmlns:r="http://schemas.openxmlformats.org/officeDocument/2006/relationships" id="260" r:id="R29771ed129c9431f"/>
    <p:sldId xmlns:r="http://schemas.openxmlformats.org/officeDocument/2006/relationships" id="261" r:id="Rf012a16c1daf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99f4e9ecd408f" /><Relationship Type="http://schemas.openxmlformats.org/officeDocument/2006/relationships/slide" Target="/ppt/slides/slide1.xml" Id="Ra7ad2a0859a144bc" /><Relationship Type="http://schemas.openxmlformats.org/officeDocument/2006/relationships/slide" Target="/ppt/slides/slide2.xml" Id="R66617c3a296047d5" /><Relationship Type="http://schemas.openxmlformats.org/officeDocument/2006/relationships/slide" Target="/ppt/slides/slide3.xml" Id="R295935ae804343f2" /><Relationship Type="http://schemas.openxmlformats.org/officeDocument/2006/relationships/slide" Target="/ppt/slides/slide4.xml" Id="Rae46a010690c45f9" /><Relationship Type="http://schemas.openxmlformats.org/officeDocument/2006/relationships/slide" Target="/ppt/slides/slide5.xml" Id="R29771ed129c9431f" /><Relationship Type="http://schemas.openxmlformats.org/officeDocument/2006/relationships/slide" Target="/ppt/slides/slide6.xml" Id="Rf012a16c1daf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4a595f380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78611f3064be5" /><Relationship Type="http://schemas.openxmlformats.org/officeDocument/2006/relationships/theme" Target="/ppt/slideMasters/theme/theme1.xml" Id="R7a74fe79a79041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c78611f306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103cd9c13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d5f24bb6e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7737fbba4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517fff43b49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a8d59f1b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fae1a4b6247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KONSULENTDAMENE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KONSULENTDAMENE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KONSULENTDAMENE AS ble etablert [år] og holder til i Skjærhalden.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KONSULENTDAMENE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KONSULENTDAMENE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KONSULENTDAMENE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8 900 322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4 174 535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KONSULENTDAMENE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Edveien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1680 Skjærhalden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KONSULENTDAMENE AS</a:t>
            </a:r>
          </a:p>
        </p:txBody>
      </p:sp>
    </p:spTree>
  </p:cSld>
  <p:clrMapOvr>
    <a:masterClrMapping xmlns:a="http://schemas.openxmlformats.org/drawingml/2006/main"/>
  </p:clrMapOvr>
</p:sld>
</file>